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97415911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97415911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97415911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97415911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97415911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97415911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97415911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97415911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974159115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974159115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97415911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97415911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974159115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974159115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97415911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97415911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97415911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97415911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97415911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97415911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97415911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97415911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97415911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97415911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Path Sum In Binary Tree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23/07/15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819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771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581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105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486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