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8022fc62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8022fc6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8022fc62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8022fc6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8022fc62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8022fc6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8022fc62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8022fc62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022fc62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8022fc62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8022fc62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8022fc62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8022fc62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8022fc62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8022fc62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8022fc62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8022fc62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8022fc62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022fc62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022fc62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8022fc62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8022fc62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8022fc62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8022fc62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8022fc62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8022fc62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8022fc6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8022fc6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022fc62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8022fc6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8022fc6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8022fc6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Duplicate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2023/03/28(array)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971550"/>
            <a:ext cx="86963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500063"/>
            <a:ext cx="86296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809625"/>
            <a:ext cx="85534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800"/>
            <a:ext cx="725891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68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