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9bdca3a3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9bdca3a3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9bdca3a3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9bdca3a3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9bdca3a3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9bdca3a3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9bdca3a3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9bdca3a3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9bdca3a3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9bdca3a3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9bdca3a3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9bdca3a3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9bdca3a3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9bdca3a3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9bdca3a3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9bdca3a3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9bdca3a3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9bdca3a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9bdca3a3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9bdca3a3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9bdca3a3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9bdca3a3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9bdca3a3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9bdca3a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9bdca3a3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9bdca3a3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9bdca3a3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9bdca3a3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Non-attacking Queens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2023/03/23 (Recursion)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75" y="1027900"/>
            <a:ext cx="8521376" cy="25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7850" cy="33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3347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6976" cy="26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726" cy="23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724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00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