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474ab8fc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474ab8fc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474ab8fc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474ab8fc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474ab8fc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474ab8fc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474ab8fc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474ab8fc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largest numbers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2023/02/02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7654500" y="4590000"/>
            <a:ext cx="151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343D"/>
                </a:solidFill>
              </a:rPr>
              <a:t>Hailey</a:t>
            </a:r>
            <a:endParaRPr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350" y="521700"/>
            <a:ext cx="8521300" cy="41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400" y="476400"/>
            <a:ext cx="7722949" cy="427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Find out the three </a:t>
            </a:r>
            <a:r>
              <a:rPr lang="en" sz="1900"/>
              <a:t>largest</a:t>
            </a:r>
            <a:r>
              <a:rPr lang="en" sz="1900"/>
              <a:t> numbers from the </a:t>
            </a:r>
            <a:r>
              <a:rPr lang="en" sz="1900"/>
              <a:t>given</a:t>
            </a:r>
            <a:r>
              <a:rPr lang="en" sz="1900"/>
              <a:t> list </a:t>
            </a:r>
            <a:r>
              <a:rPr b="1" lang="en" sz="1900"/>
              <a:t>without</a:t>
            </a:r>
            <a:r>
              <a:rPr lang="en" sz="1900"/>
              <a:t> using sort function.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Max function can filter out the largest </a:t>
            </a:r>
            <a:r>
              <a:rPr lang="en" sz="1500"/>
              <a:t>number</a:t>
            </a:r>
            <a:r>
              <a:rPr lang="en" sz="1500"/>
              <a:t> from the list.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Then, that value will be added to an empty list, which will later become the list </a:t>
            </a:r>
            <a:r>
              <a:rPr lang="en" sz="1500"/>
              <a:t>that stores the three largest numbers.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By repeating this function for three time we can get our desired list.</a:t>
            </a:r>
            <a:endParaRPr sz="1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Sorting the list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However, in current state the order is from the largest to the smallest..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 this case, we can apply sort function to sorted it from smallest to largest.</a:t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" name="Google Shape;78;p16"/>
          <p:cNvSpPr txBox="1"/>
          <p:nvPr/>
        </p:nvSpPr>
        <p:spPr>
          <a:xfrm>
            <a:off x="2659500" y="783000"/>
            <a:ext cx="65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400" y="584400"/>
            <a:ext cx="6486525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