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Averag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Average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13ebdd800_1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13ebdd800_1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13ebdd800_1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13ebdd800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13ebdd800_1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13ebdd800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13ebdd800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13ebdd800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13ebdd800_1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f13ebdd800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13ebdd800_1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13ebdd800_1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13ebdd800_1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13ebdd800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13ebdd800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13ebdd800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13ebdd800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13ebdd800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13ebdd800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f13ebdd800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13ebdd80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13ebdd80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13ebdd800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f13ebdd800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13ebdd800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13ebdd800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13ebdd800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13ebdd800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13ebdd800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13ebdd800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13ebdd800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f13ebdd800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13ebdd800_1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f13ebdd800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13ebdd80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13ebdd80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13ebdd80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13ebdd80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13ebdd800_1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13ebdd800_1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13ebdd80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13ebdd80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13ebdd800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13ebdd800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13ebdd800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13ebdd800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13ebdd800_1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13ebdd800_1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Relationship Id="rId5" Type="http://schemas.openxmlformats.org/officeDocument/2006/relationships/image" Target="../media/image21.png"/><Relationship Id="rId6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9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2023/02/09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216975" y="4452350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Average"/>
                <a:ea typeface="Average"/>
                <a:cs typeface="Average"/>
                <a:sym typeface="Average"/>
              </a:rPr>
              <a:t>Hailey</a:t>
            </a:r>
            <a:endParaRPr>
              <a:solidFill>
                <a:srgbClr val="0C343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75" y="1116176"/>
            <a:ext cx="8417050" cy="27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71748"/>
            <a:ext cx="4571999" cy="25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4571995" cy="25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-2"/>
            <a:ext cx="4571999" cy="25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253"/>
            <a:ext cx="4571999" cy="25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75" y="684687"/>
            <a:ext cx="8886450" cy="37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4000"/>
            <a:ext cx="8839200" cy="295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facts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two kinds of swaps, rt and lt--&gt; when crossover  , rt and pivot --&gt; end</a:t>
            </a:r>
            <a:endParaRPr sz="135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start, end, left, right ******</a:t>
            </a:r>
            <a:endParaRPr sz="135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sort the shorter side first will shorten space complexity</a:t>
            </a:r>
            <a:endParaRPr sz="135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time complexity = O(nlog n )(best case) or O(n*2)(worst)</a:t>
            </a:r>
            <a:endParaRPr sz="135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space complexity = O (log n)</a:t>
            </a:r>
            <a:endParaRPr sz="135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5" y="152400"/>
            <a:ext cx="4303163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48"/>
            <a:ext cx="4571999" cy="25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48"/>
            <a:ext cx="4571999" cy="25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48"/>
            <a:ext cx="4571999" cy="25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50"/>
            <a:ext cx="4571999" cy="2570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253"/>
            <a:ext cx="4571999" cy="25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48"/>
            <a:ext cx="4571999" cy="25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48"/>
            <a:ext cx="4571999" cy="25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400" y="1253"/>
            <a:ext cx="4641600" cy="260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253"/>
            <a:ext cx="4502401" cy="253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71748"/>
            <a:ext cx="4571999" cy="25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8"/>
            <a:ext cx="4571999" cy="25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53"/>
            <a:ext cx="4571999" cy="25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253"/>
            <a:ext cx="4571999" cy="25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