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223c12c7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223c12c7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223c12c7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223c12c7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223c12c7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223c12c7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BubbleSort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2023/02/13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196350" y="4667850"/>
            <a:ext cx="7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Hailey</a:t>
            </a:r>
            <a:endParaRPr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50" y="227713"/>
            <a:ext cx="8229901" cy="46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751" y="187101"/>
            <a:ext cx="7308501" cy="44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	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Time = O (n *2)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</a:t>
            </a:r>
            <a:r>
              <a:rPr lang="en" sz="1300"/>
              <a:t>orst  case </a:t>
            </a:r>
            <a:r>
              <a:rPr lang="en" sz="1300"/>
              <a:t>scenario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Looping through the array multiple </a:t>
            </a:r>
            <a:r>
              <a:rPr lang="en" sz="1300"/>
              <a:t>time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= O (n)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Best case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Space = O (1)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Simple swapping using for 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While loop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Condition = sorted as boolean value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 loop will continue as long as one number is sorted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Using counter variable to remove the last element from the array every sort can drastically reduce the time in large arrays.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