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05f8cf97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05f8cf97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05f8cf97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05f8cf97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05f8cf97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05f8cf97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05f8cf97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05f8cf97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05f8cf97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05f8cf97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05f8cf97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05f8cf97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05f8cf97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05f8cf97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05f8cf97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05f8cf97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05f8cf9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05f8cf9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05f8cf97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05f8cf97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05f8cf97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05f8cf97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Overlapping Intervals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2023/03/29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