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fb20f2d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fb20f2d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fb20f2da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fb20f2da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3fa3eaf9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3fa3eaf9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fb20f2d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fb20f2d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fb20f2da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fb20f2da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fb20f2d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fb20f2d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fb20f2d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fb20f2d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fb20f2da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fb20f2da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fb20f2d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fb20f2d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fb20f2da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fb20f2da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Sum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650"/>
            <a:ext cx="86063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0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25" y="508075"/>
            <a:ext cx="74866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38" y="1519238"/>
            <a:ext cx="75533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38" y="789463"/>
            <a:ext cx="73723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38" y="1033463"/>
            <a:ext cx="73247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