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d10895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7d10895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7d10895e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7d10895e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7d10895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7d10895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7d10895e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7d10895e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7d10895e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7d10895e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7d10895e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7d10895e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7d10895e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7d10895e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Nth FIbonacci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960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814388"/>
            <a:ext cx="67627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076325"/>
            <a:ext cx="65913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1200150"/>
            <a:ext cx="64674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50" y="492125"/>
            <a:ext cx="7397826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742650" y="2131650"/>
            <a:ext cx="170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Fib bifucates at </a:t>
            </a:r>
            <a:r>
              <a:rPr lang="en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every n</a:t>
            </a:r>
            <a:endParaRPr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And every bifurcation creates call stack</a:t>
            </a:r>
            <a:endParaRPr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5528575" y="1155225"/>
            <a:ext cx="3644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SOLUTION 1</a:t>
            </a:r>
            <a:endParaRPr b="1" sz="19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3094350" y="1939125"/>
            <a:ext cx="60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Each fib called only once.</a:t>
            </a:r>
            <a:endParaRPr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S: recursion use storage</a:t>
            </a:r>
            <a:endParaRPr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38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6133700" y="1334025"/>
            <a:ext cx="19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Only store the 2 number </a:t>
            </a:r>
            <a:endParaRPr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