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ea962f3a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ea962f3a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ea962f3a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ea962f3a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ea962f3a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ea962f3a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ea962f3a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ea962f3a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 three nodes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23/06/30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