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ef33db8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ef33db8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ef33db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ef33db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ef33db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7ef33db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7ef33db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7ef33db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ef33db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ef33db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ef33db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ef33db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ef33db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ef33db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ef33db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7ef33db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ef33db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ef33db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ef33db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ef33db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ef33db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ef33db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Starting Cities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02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79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1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82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06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49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