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16023ba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16023ba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16023ba9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16023ba9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16023ba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16023ba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16023ba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16023ba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16023ba9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16023ba9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C1kPv-xKaf8suJ1lMEtCzdNZGS7ppSCN/edit?usp=share_link&amp;ouid=111151150931294155356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QuickSelect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2023/02/10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803000" y="4711500"/>
            <a:ext cx="13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0000"/>
                </a:solidFill>
                <a:latin typeface="Average"/>
                <a:ea typeface="Average"/>
                <a:cs typeface="Average"/>
                <a:sym typeface="Average"/>
              </a:rPr>
              <a:t>Hailey</a:t>
            </a:r>
            <a:endParaRPr>
              <a:solidFill>
                <a:srgbClr val="66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38" y="469900"/>
            <a:ext cx="83153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75" y="329200"/>
            <a:ext cx="7572375" cy="44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1066800"/>
            <a:ext cx="82105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modification of quicksort</a:t>
            </a:r>
            <a:endParaRPr sz="240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1. position</a:t>
            </a:r>
            <a:endParaRPr sz="240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2. looping</a:t>
            </a:r>
            <a:endParaRPr sz="240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3. time complexity = O (n) or O (n*2)</a:t>
            </a:r>
            <a:endParaRPr sz="240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57A4C"/>
                </a:solidFill>
                <a:highlight>
                  <a:srgbClr val="221A0F"/>
                </a:highlight>
                <a:latin typeface="Courier New"/>
                <a:ea typeface="Courier New"/>
                <a:cs typeface="Courier New"/>
                <a:sym typeface="Courier New"/>
              </a:rPr>
              <a:t># 4. space complexity = O(1)</a:t>
            </a:r>
            <a:endParaRPr sz="2400">
              <a:solidFill>
                <a:srgbClr val="A57A4C"/>
              </a:solidFill>
              <a:highlight>
                <a:srgbClr val="221A0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Quickselect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modification of quicksort.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 we </a:t>
            </a:r>
            <a:r>
              <a:rPr lang="en"/>
              <a:t>don't</a:t>
            </a:r>
            <a:r>
              <a:rPr lang="en"/>
              <a:t> care about sorting the array.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So, the quicksort will be </a:t>
            </a:r>
            <a:r>
              <a:rPr lang="en"/>
              <a:t>stopped as soon as we find our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we will eliminate the unnecessary side to optimize time complexity.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recommended to read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Quicksort </a:t>
            </a:r>
            <a:r>
              <a:rPr lang="en"/>
              <a:t>before Quickselect.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