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53566863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53566863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53566863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53566863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53566863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53566863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53566863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53566863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53566863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53566863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53566863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53566863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53566863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53566863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53566863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53566863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53566863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53566863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Height BST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23/06/26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= length of the longest branch of BST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PROS OF MIN HEIGHT BST : make the tree more time efficient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Balanced tree has the shortest height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a balanced tree, the middle index is the rootnode, than follow the trend.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62975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8498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867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2012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9627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772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