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matic SC"/>
      <p:regular r:id="rId26"/>
      <p:bold r:id="rId27"/>
    </p:embeddedFont>
    <p:embeddedFont>
      <p:font typeface="Source Code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regular.fntdata"/><Relationship Id="rId25" Type="http://schemas.openxmlformats.org/officeDocument/2006/relationships/slide" Target="slides/slide20.xml"/><Relationship Id="rId28" Type="http://schemas.openxmlformats.org/officeDocument/2006/relationships/font" Target="fonts/SourceCodePro-regular.fntdata"/><Relationship Id="rId27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c9fbc933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c9fbc933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c9fbc933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c9fbc933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c9fbc933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c9fbc933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c9fbc933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c9fbc933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c9fbc933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c9fbc933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c9fbc933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c9fbc933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c9fbc933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c9fbc933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c9fbc933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c9fbc933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c9fbc933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c9fbc933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c9fbc933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c9fbc933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c9fbc933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c9fbc933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c9fbc933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c9fbc933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c9fbc933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c9fbc933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c9fbc933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c9fbc933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c9fbc933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c9fbc933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c9fbc933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c9fbc933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c9fbc933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c9fbc933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c9fbc933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c9fbc933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c9fbc933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c9fbc933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</a:t>
            </a:r>
            <a:r>
              <a:rPr lang="en"/>
              <a:t> Seat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2023/05/01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311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2057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2759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2704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077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