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ec22ff5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ec22ff5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ec22ff5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ec22ff5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ec22ff54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ec22ff54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2023.02.01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773700" y="4617450"/>
            <a:ext cx="11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Hailey</a:t>
            </a:r>
            <a:endParaRPr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1"/>
            <a:ext cx="9144001" cy="303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" y="605375"/>
            <a:ext cx="8839201" cy="411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50" y="79350"/>
            <a:ext cx="48006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