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055f5fad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055f5fad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055f5fad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055f5fad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in Range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2023/02/07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749000" y="4792500"/>
            <a:ext cx="14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Average"/>
                <a:ea typeface="Average"/>
                <a:cs typeface="Average"/>
                <a:sym typeface="Average"/>
              </a:rPr>
              <a:t>Hailey</a:t>
            </a:r>
            <a:endParaRPr>
              <a:solidFill>
                <a:srgbClr val="0C343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Concept is similar to binary search with extra steps for range.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Firstly we need to find the target </a:t>
            </a:r>
            <a:r>
              <a:rPr lang="en"/>
              <a:t>number using binary search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Then, we will find left and right end of the number and that can be done through the use of a boolean variable called left bias.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Left Bias will tell the binary search to go left side and it false value will let the search go right side.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