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f0772813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f077281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f0772813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f0772813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f0772813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f077281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f077281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f077281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 sorted matrix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2023/02/03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8100000" y="4657500"/>
            <a:ext cx="106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Hailey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00" y="152400"/>
            <a:ext cx="61976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900" y="152400"/>
            <a:ext cx="55972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is a two </a:t>
            </a:r>
            <a:r>
              <a:rPr lang="en"/>
              <a:t>dimensional</a:t>
            </a:r>
            <a:r>
              <a:rPr lang="en"/>
              <a:t> array[ nested list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it is sorted: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Numbers</a:t>
            </a:r>
            <a:r>
              <a:rPr lang="en"/>
              <a:t> on the left and up are smaller and those on right and below are smaller.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number from the </a:t>
            </a:r>
            <a:r>
              <a:rPr lang="en"/>
              <a:t>matrix</a:t>
            </a:r>
            <a:r>
              <a:rPr lang="en"/>
              <a:t> can be chosen as a starting point.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there are risks in some positions.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 matrix[0][0] == 1,  in that case both next row and column are larger than it, thus by making it face multiple variations. The reverse is true of matrix[-1][-1].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 best </a:t>
            </a:r>
            <a:r>
              <a:rPr lang="en"/>
              <a:t>positions</a:t>
            </a:r>
            <a:r>
              <a:rPr lang="en"/>
              <a:t> are matrix[0,5] and matrix[4,0] 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Then, matrix[4,0] = matrix[row][col] whereas as row = len(matrix-1) and col= 0 in any nested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00" y="71400"/>
            <a:ext cx="566377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