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024a059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024a059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024a059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024a059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024a059c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024a059c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024a059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024a059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024a059c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024a059c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Shifted Binary Search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2023/02/04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816500" y="4630500"/>
            <a:ext cx="13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Hailey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38" y="152400"/>
            <a:ext cx="75141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00" y="152400"/>
            <a:ext cx="77046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097400"/>
            <a:ext cx="81153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important fact is understand is that the </a:t>
            </a:r>
            <a:r>
              <a:rPr lang="en"/>
              <a:t>sequence</a:t>
            </a:r>
            <a:r>
              <a:rPr lang="en"/>
              <a:t> is still sorted but shifted a </a:t>
            </a:r>
            <a:r>
              <a:rPr lang="en"/>
              <a:t>little bit.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eg. [0,1,2,3,4,5,7,8] → [7,8,0,1,2,3,4,5]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we can still apply the concept at binary 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difference is after taking the middle point, only one side of the array is sorted.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use this sorted side or eliminate it 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00" y="152400"/>
            <a:ext cx="52559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