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31536e35aa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31536e35aa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31536e35aa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31536e35aa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31536e35aa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31536e35aa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31536e35aa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31536e35aa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31536e35aa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31536e35aa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31536e35aa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31536e35aa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31536e35aa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31536e35aa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31536e35aa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31536e35aa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31536e35aa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31536e35aa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31536e35aa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31536e35aa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Symmetrical Tree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23/07/14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224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3023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1854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1508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150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1334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