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  <p:embeddedFont>
      <p:font typeface="Alfa Slab On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lfaSlabOne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65a32e97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65a32e97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65a32e97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65a32e97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65a32e97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65a32e97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65a32e97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65a32e97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65a32e97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65a32e97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65a32e97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65a32e97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65a32e97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65a32e97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65a32e97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65a32e97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65a32e97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65a32e97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65a32e97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65a32e97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65a32e97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65a32e97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65a32e97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65a32e97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65a32e97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65a32e97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65a32e97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65a32e97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65a32e97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65a32e97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65a32e97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65a32e97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65a32e97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65a32e97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65a32e97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65a32e97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65a32e97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65a32e97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65a32e97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65a32e97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BSTs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23/06/30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that is smaller than root node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that is bigger than root node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50" y="86975"/>
            <a:ext cx="8874875" cy="44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73700" cy="44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77249" cy="30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600" cy="322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09850" cy="38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390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247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