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fce2fde3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fce2fde3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ce2fde3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ce2fde3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ce2fde3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ce2fde3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fce2fde3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fce2fde3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ce2fde3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ce2fde3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fce2fde3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fce2fde3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ce2fde3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ce2fde3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fce2fde3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fce2fde3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fce2fde3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fce2fde3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5" y="62672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38275" y="1939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Iterative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answer will have an empty set at first.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= O (n * 2^n)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Generating new subset everytime.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Number of subset = 2^n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subset has n/2 elements on average.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Space = </a:t>
            </a:r>
            <a:r>
              <a:rPr lang="en"/>
              <a:t>O (n * 2^n)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P[1,2,3,4,...x] = P[1,2,3,...,x-1]+[x]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42342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0" y="42342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63" y="339449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25737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63" y="34072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63" y="423424"/>
            <a:ext cx="8166675" cy="4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