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4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9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92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6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B7B7AA9B-E883-2CCD-F694-23F0DBBE7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50" b="696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1EC1A-2B25-A22E-166C-54619A97F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Min waiting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D4C73-E1A6-055A-C174-6B63249B2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23/07/05 	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275549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A07B939-8B76-87E7-D8F9-0C7822BB3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6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F8B5D0E-BF4B-BFFA-75A8-E8C928202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numbers and numbers&#10;&#10;Description automatically generated">
            <a:extLst>
              <a:ext uri="{FF2B5EF4-FFF2-40B4-BE49-F238E27FC236}">
                <a16:creationId xmlns:a16="http://schemas.microsoft.com/office/drawing/2014/main" id="{5EB7F203-15BB-6EC1-6DFF-620A2DE3B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2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061FAA0-4D07-411C-A17D-9A918102A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7555BA3-234F-2657-51D3-0FEF8C6ED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0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8C8F0D6-6B13-43A3-B1F9-2430BBF92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5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ECF5911-011A-8784-DCD8-5C080C8A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6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A2A6706-FD52-C232-E0EB-AE9A9F3ED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2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D85C245-6765-DE4D-FD3D-32731FC3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92" y="643467"/>
            <a:ext cx="9095616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18978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0C7E9-16D3-8A62-B0CB-3BF3C6E3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8" y="1855560"/>
            <a:ext cx="10577744" cy="31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0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18C0C-8248-FD22-24E6-663D7F9B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97711"/>
            <a:ext cx="10905066" cy="28625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589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1B455-5CC4-A08C-909B-DE1838D6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75" y="1729686"/>
            <a:ext cx="9109050" cy="18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2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E4337-DD4D-D90A-4D5F-4EC9EA04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29443"/>
            <a:ext cx="10905066" cy="23991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04137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F5D04-3C7A-BD30-0DF5-FFC9B7709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93129"/>
            <a:ext cx="10905066" cy="26717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52890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69371-6DE0-9AB7-7B4A-D22153AA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8" y="1019129"/>
            <a:ext cx="10734945" cy="18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3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6EF7274-A7DB-5EFC-3BE3-8557DAA18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09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Garamond</vt:lpstr>
      <vt:lpstr>Sagona Book</vt:lpstr>
      <vt:lpstr>Sagona ExtraLight</vt:lpstr>
      <vt:lpstr>SavonVTI</vt:lpstr>
      <vt:lpstr>Min waiting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차우티리산</dc:creator>
  <cp:lastModifiedBy>/학생/융합시스템공학 차우티리산</cp:lastModifiedBy>
  <cp:revision>2</cp:revision>
  <dcterms:created xsi:type="dcterms:W3CDTF">2023-07-05T07:04:32Z</dcterms:created>
  <dcterms:modified xsi:type="dcterms:W3CDTF">2023-07-05T07:29:36Z</dcterms:modified>
</cp:coreProperties>
</file>