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8e4f6d55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8e4f6d5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8e4f6d55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8e4f6d55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8e4f6d55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8e4f6d55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8e4f6d55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8e4f6d55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8e4f6d55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8e4f6d55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8e4f6d55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8e4f6d55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8e4f6d55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8e4f6d55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8e4f6d55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8e4f6d55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8e4f6d55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8e4f6d55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8e4f6d55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8e4f6d55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8e4f6d55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8e4f6d55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8e4f6d55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8e4f6d55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8e4f6d55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8e4f6d55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Largest Range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2023/03/31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/>
        </p:nvSpPr>
        <p:spPr>
          <a:xfrm>
            <a:off x="5189950" y="3024150"/>
            <a:ext cx="39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50" y="152400"/>
            <a:ext cx="8602133" cy="4838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24"/>
          <p:cNvSpPr txBox="1"/>
          <p:nvPr/>
        </p:nvSpPr>
        <p:spPr>
          <a:xfrm>
            <a:off x="5444375" y="2946725"/>
            <a:ext cx="372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Change all the checked values 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 false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127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677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438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057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819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