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14999794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14999794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14999794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14999794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14999794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314999794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14999794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14999794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14999794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14999794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14999794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14999794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14999794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14999794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14999794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14999794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14999794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14999794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14999794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14999794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14999794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314999794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Binary Trees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 (23/07/14)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94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84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25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58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55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32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18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