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c21283da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c21283d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c21283da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c21283da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c21283da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c21283da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c21283da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c21283da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c21283da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c21283da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c21283da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c21283da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c21283da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c21283da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c21283da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c21283da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c21283da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c21283da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c21283da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c21283da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c21283da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c21283da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c21283da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c21283da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c21283da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c21283da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c21283da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c21283da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Remove duplicates from linked list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23/07/27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52400" y="152400"/>
            <a:ext cx="7324725" cy="3333750"/>
          </a:xfrm>
          <a:prstGeom prst="rect">
            <a:avLst/>
          </a:prstGeom>
          <a:noFill/>
          <a:ln>
            <a:noFill/>
          </a:ln>
        </p:spPr>
      </p:pic>
      <p:cxnSp>
        <p:nvCxnSpPr>
          <p:cNvPr id="93" name="Google Shape;93;p14"/>
          <p:cNvCxnSpPr/>
          <p:nvPr/>
        </p:nvCxnSpPr>
        <p:spPr>
          <a:xfrm flipH="1" rot="10800000">
            <a:off x="4489275" y="1499975"/>
            <a:ext cx="1032900" cy="1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152400" y="152400"/>
            <a:ext cx="7658100" cy="24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281525" y="539775"/>
            <a:ext cx="7353300" cy="258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Analysis</a:t>
            </a:r>
            <a:endParaRPr/>
          </a:p>
        </p:txBody>
      </p:sp>
      <p:sp>
        <p:nvSpPr>
          <p:cNvPr id="109" name="Google Shape;109;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Sorted Linked List </a:t>
            </a:r>
            <a:endParaRPr/>
          </a:p>
          <a:p>
            <a:pPr indent="-311150" lvl="0" marL="457200" rtl="0" algn="l">
              <a:spcBef>
                <a:spcPts val="1200"/>
              </a:spcBef>
              <a:spcAft>
                <a:spcPts val="0"/>
              </a:spcAft>
              <a:buSzPts val="1300"/>
              <a:buChar char="-"/>
            </a:pPr>
            <a:r>
              <a:rPr lang="en"/>
              <a:t>It is </a:t>
            </a:r>
            <a:r>
              <a:rPr lang="en"/>
              <a:t>important</a:t>
            </a:r>
            <a:r>
              <a:rPr lang="en"/>
              <a:t> that the given LL is sorted.</a:t>
            </a:r>
            <a:endParaRPr/>
          </a:p>
          <a:p>
            <a:pPr indent="-311150" lvl="0" marL="457200" rtl="0" algn="l">
              <a:spcBef>
                <a:spcPts val="0"/>
              </a:spcBef>
              <a:spcAft>
                <a:spcPts val="0"/>
              </a:spcAft>
              <a:buSzPts val="1300"/>
              <a:buChar char="-"/>
            </a:pPr>
            <a:r>
              <a:rPr lang="en"/>
              <a:t>Since the link is sorted we only need to check the next node and the current node and skip if they are equal without using any extra space leading to space O(1).</a:t>
            </a:r>
            <a:endParaRPr/>
          </a:p>
          <a:p>
            <a:pPr indent="-311150" lvl="0" marL="457200" rtl="0" algn="l">
              <a:spcBef>
                <a:spcPts val="0"/>
              </a:spcBef>
              <a:spcAft>
                <a:spcPts val="0"/>
              </a:spcAft>
              <a:buSzPts val="1300"/>
              <a:buChar char="-"/>
            </a:pPr>
            <a:r>
              <a:rPr lang="en"/>
              <a:t>Can also be solved using the axillary data structure but space will become O(N)</a:t>
            </a:r>
            <a:endParaRPr/>
          </a:p>
        </p:txBody>
      </p:sp>
      <p:sp>
        <p:nvSpPr>
          <p:cNvPr id="110" name="Google Shape;110;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Unsorted Linked List</a:t>
            </a:r>
            <a:endParaRPr/>
          </a:p>
          <a:p>
            <a:pPr indent="-311150" lvl="0" marL="457200" rtl="0" algn="l">
              <a:spcBef>
                <a:spcPts val="1200"/>
              </a:spcBef>
              <a:spcAft>
                <a:spcPts val="0"/>
              </a:spcAft>
              <a:buSzPts val="1300"/>
              <a:buChar char="-"/>
            </a:pPr>
            <a:r>
              <a:rPr lang="en"/>
              <a:t>If the list is unsorted the only possible solution would be building a dictionary to store individual which will make the space to be O(N). </a:t>
            </a:r>
            <a:endParaRPr/>
          </a:p>
          <a:p>
            <a:pPr indent="-311150" lvl="0" marL="457200" rtl="0" algn="l">
              <a:spcBef>
                <a:spcPts val="0"/>
              </a:spcBef>
              <a:spcAft>
                <a:spcPts val="0"/>
              </a:spcAft>
              <a:buSzPts val="1300"/>
              <a:buChar char="-"/>
            </a:pPr>
            <a:r>
              <a:rPr lang="en"/>
              <a:t>Or we need to compare every node with every other node </a:t>
            </a:r>
            <a:r>
              <a:rPr lang="en"/>
              <a:t>which</a:t>
            </a:r>
            <a:r>
              <a:rPr lang="en"/>
              <a:t> will lead to time O(n^2)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52400" y="152400"/>
            <a:ext cx="7219950" cy="17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152400" y="152400"/>
            <a:ext cx="7324725"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152400" y="152400"/>
            <a:ext cx="7419975"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