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69ce9e29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69ce9e29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69ce9e29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69ce9e29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69ce9e29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69ce9e29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9ce9e29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69ce9e29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69ce9e29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69ce9e29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69ce9e29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69ce9e29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69ce9e29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69ce9e29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69ce9e29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69ce9e29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69ce9e29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69ce9e29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69ce9e29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69ce9e29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69ce9e29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69ce9e29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69ce9e29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69ce9e29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69ce9e29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69ce9e29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Smaller Than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23/ 01/ 07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83125" y="4771100"/>
            <a:ext cx="75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Super dupa difficult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072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2504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995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1453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462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75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574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332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