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f15c5ad3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2f15c5ad3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f15c5ad3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f15c5ad3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f15c5ad3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f15c5ad3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f15c5ad3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f15c5ad3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f15c5ad3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f15c5ad3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f15c5ad3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f15c5ad3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f15c5ad3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f15c5ad3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f15c5ad3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f15c5ad3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f15c5ad3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2f15c5ad3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Depths	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23/07/10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056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1045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008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294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723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532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