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afafefd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afafefd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fafefd4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fafefd4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afafefd4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afafefd4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afafefd4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afafefd4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afafefd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afafefd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afafefd4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afafefd4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afafefd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afafefd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afafefd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afafefd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afafefd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afafefd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afafefd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afafefd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fafefd4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fafefd4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afafefd4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afafefd4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fafefd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fafefd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fafefd4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afafefd4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K th largest value in BST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23/06/26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20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01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96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05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201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10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01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