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3fe689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63fe689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3fe689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63fe689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63fe6891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63fe6891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3fe689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3fe689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63fe689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63fe689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63fe6891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63fe6891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63fe6891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63fe689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63fe6891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63fe6891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63fe689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63fe689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690563"/>
            <a:ext cx="66484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533400"/>
            <a:ext cx="65913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056825"/>
            <a:ext cx="70389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side by side and then swap.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= O (n){best} , O (n *2) {worst}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Space = O 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8" y="2316608"/>
            <a:ext cx="6704774" cy="18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