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e567703c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e567703c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e567703c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e567703c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e567703c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e567703c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e567703c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e567703c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e567703c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e567703c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e567703c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e567703c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e567703c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e567703c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e567703c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e567703c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e567703c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e567703c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2023/02/18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425950" y="4773800"/>
            <a:ext cx="87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Hailey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2696325" y="3889775"/>
            <a:ext cx="64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	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 the smallest number form the list.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Swap in with the first index.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Repeat the same process until the array reaches the end.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 = O(n*2)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both for and while loop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Space = O (1)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795350"/>
            <a:ext cx="86296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5525"/>
            <a:ext cx="86010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