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72a77364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72a77364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72a77364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72a77364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2a77364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72a77364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72a77364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72a77364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2a77364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72a77364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2a7736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2a7736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72a77364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72a77364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2a77364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72a7736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72a77364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72a77364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72a77364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72a77364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72a77364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72a77364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72a77364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72a77364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2a7736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72a7736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23/07/04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11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1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89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you</a:t>
            </a:r>
            <a:r>
              <a:rPr lang="en"/>
              <a:t> can build heap, then you can do heap sort.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min heap construction for building heap.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a max heap first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Move the largest value to the final index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That takes place in the original array. &gt;&gt; to get space O(1)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