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6d32fc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86d32fc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86d32fc8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86d32fc8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86d32fc8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86d32fc8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86d32fc8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86d32fc8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6d32fc8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86d32fc8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86d32fc8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86d32fc8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86d32fc8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86d32fc8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Sums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(23.07.10)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9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05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29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6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43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39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