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18571b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18571b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618571b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618571b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618571b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618571b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18571b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618571b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18571be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18571b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618571be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618571b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618571be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618571be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618571be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618571be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618571b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618571b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618571be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618571be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618571be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618571be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18571be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18571be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618571be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618571be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618571b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618571b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618571b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618571b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18571b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18571b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618571b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618571b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Products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867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9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77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5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