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6e4e7029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f6e4e7029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6e4e7029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6e4e7029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6e4e7029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6e4e7029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6e4e7029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6e4e7029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6e4e7029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6e4e7029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6e4e7029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6e4e7029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peak in array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2023/03/06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275" y="1209675"/>
            <a:ext cx="550545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6425"/>
            <a:ext cx="8181601" cy="266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388725"/>
            <a:ext cx="7810150" cy="43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425" y="470000"/>
            <a:ext cx="7209650" cy="42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843366" cy="483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777" y="0"/>
            <a:ext cx="7274445" cy="5143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