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8f70eb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8f70eb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68f70eb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68f70eb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68f70eb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68f70eb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68f70eb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68f70eb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8f70eb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8f70eb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8f70eb4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8f70eb4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68f70eb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68f70eb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8f70eb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68f70eb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array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47" y="0"/>
            <a:ext cx="69107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633413"/>
            <a:ext cx="71818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1033463"/>
            <a:ext cx="70008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"/>
            <a:ext cx="9144001" cy="51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6" y="-125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"/>
            <a:ext cx="9144001" cy="5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"/>
            <a:ext cx="9144001" cy="51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