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19bbcd0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19bbcd0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619bbc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619bbc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619bbcd0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619bbcd0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619bbc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619bbc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619bbcd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619bbcd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619bbcd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619bbcd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619bbcd0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619bbcd0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619bbcd0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619bbcd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619bbcd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619bbcd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619bbcd0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619bbcd0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19bbcd0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19bbcd0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619bbcd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619bbcd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Spiral Traverse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5450" y="841574"/>
            <a:ext cx="8340325" cy="41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674"/>
            <a:ext cx="8340325" cy="41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00" y="327224"/>
            <a:ext cx="8340325" cy="41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43" y="396053"/>
            <a:ext cx="7849914" cy="393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97" y="0"/>
            <a:ext cx="66184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329225"/>
            <a:ext cx="67722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1228725"/>
            <a:ext cx="67532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25" y="658974"/>
            <a:ext cx="8340325" cy="41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125" y="841574"/>
            <a:ext cx="8340325" cy="41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5075" y="482824"/>
            <a:ext cx="8340325" cy="41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00" y="482824"/>
            <a:ext cx="8340325" cy="41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7975" y="417899"/>
            <a:ext cx="8340325" cy="41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