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96e71365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96e71365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96e71365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96e71365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96e71365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96e71365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96e71365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96e71365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96e71365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96e71365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96e71365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96e7136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96e71365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96e71365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96e71365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96e71365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96e71365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96e71365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96e71365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96e71365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Palindrome check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604963"/>
            <a:ext cx="63436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75" y="1276350"/>
            <a:ext cx="7205300" cy="30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25" y="564975"/>
            <a:ext cx="71818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75" y="840025"/>
            <a:ext cx="70008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75" y="1338263"/>
            <a:ext cx="71151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/>
        </p:nvSpPr>
        <p:spPr>
          <a:xfrm>
            <a:off x="3328150" y="2764300"/>
            <a:ext cx="55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Creating new array 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3685725" y="3438175"/>
            <a:ext cx="54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String </a:t>
            </a:r>
            <a:r>
              <a:rPr lang="en">
                <a:solidFill>
                  <a:srgbClr val="00FFFF"/>
                </a:solidFill>
              </a:rPr>
              <a:t>concatenation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4345850" y="921425"/>
            <a:ext cx="482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Append is better than concatenation in term of time complexity 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/>
        </p:nvSpPr>
        <p:spPr>
          <a:xfrm>
            <a:off x="4813425" y="4029525"/>
            <a:ext cx="137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Call stack use additional memory thus O(n)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837225" y="3149350"/>
            <a:ext cx="792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 rotWithShape="1">
          <a:blip r:embed="rId3">
            <a:alphaModFix/>
          </a:blip>
          <a:srcRect b="-118914" l="0" r="-10460" t="0"/>
          <a:stretch/>
        </p:blipFill>
        <p:spPr>
          <a:xfrm>
            <a:off x="386200" y="928975"/>
            <a:ext cx="7480324" cy="31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733550"/>
            <a:ext cx="62865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