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7/5/2023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5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4BA40A-41ED-46BF-B7BF-3E22CD4D7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D7E28-A376-49FF-8D28-FD23D0D4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EF60B-3E6D-2CF2-85D8-B81A11E9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082" y="3553695"/>
            <a:ext cx="7311973" cy="1593829"/>
          </a:xfrm>
        </p:spPr>
        <p:txBody>
          <a:bodyPr>
            <a:normAutofit/>
          </a:bodyPr>
          <a:lstStyle/>
          <a:p>
            <a:pPr algn="l"/>
            <a:r>
              <a:rPr lang="en-US"/>
              <a:t>Class Photo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6ABE7-05CC-C075-A52A-DAABCAE1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082" y="5264860"/>
            <a:ext cx="7311973" cy="799390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Greedy algorithms</a:t>
            </a:r>
          </a:p>
          <a:p>
            <a:pPr algn="l"/>
            <a:r>
              <a:rPr lang="en-US" sz="2000"/>
              <a:t>23/07/05</a:t>
            </a:r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1DD8C67C-38D6-48DD-AD46-132C61B2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9062DF-7D03-430E-9839-DD0CE7F8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1A4650-64F8-4DDE-BA49-1EF009C5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134E4E-EF7B-4735-B4C1-EFFB5DD9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D5744A-1131-494B-9062-5E9A01C31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250752-9172-4965-8B03-A93700360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3">
            <a:extLst>
              <a:ext uri="{FF2B5EF4-FFF2-40B4-BE49-F238E27FC236}">
                <a16:creationId xmlns:a16="http://schemas.microsoft.com/office/drawing/2014/main" id="{D5898C82-33AB-4F59-BEEE-EB8AAE32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373DE1-3B3E-471B-AA87-9E0142E2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33" name="Oval 2">
            <a:extLst>
              <a:ext uri="{FF2B5EF4-FFF2-40B4-BE49-F238E27FC236}">
                <a16:creationId xmlns:a16="http://schemas.microsoft.com/office/drawing/2014/main" id="{F678974B-CB16-468B-A5D7-C0A88B64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9A607A7-D5A5-435C-B8B1-BCA0876FE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13289" y="143722"/>
            <a:ext cx="3119383" cy="2831939"/>
          </a:xfrm>
          <a:prstGeom prst="rect">
            <a:avLst/>
          </a:prstGeom>
        </p:spPr>
      </p:pic>
      <p:sp>
        <p:nvSpPr>
          <p:cNvPr id="37" name="Oval 1">
            <a:extLst>
              <a:ext uri="{FF2B5EF4-FFF2-40B4-BE49-F238E27FC236}">
                <a16:creationId xmlns:a16="http://schemas.microsoft.com/office/drawing/2014/main" id="{7B801CC1-D292-4B86-B2D1-4878F0CD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F6A4B47C-0296-AC30-3A46-83D2E1E3B8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90" r="27662" b="3"/>
          <a:stretch/>
        </p:blipFill>
        <p:spPr>
          <a:xfrm>
            <a:off x="5611549" y="55816"/>
            <a:ext cx="3373184" cy="337318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A9700CD-BB47-4560-B350-94D4576C2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8417" y="3922934"/>
            <a:ext cx="2798544" cy="2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6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7B27-2F63-4677-B2C2-6C47ACF8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E2D-CD9A-0C86-B69C-666E5AAE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tallest students in the groups to decide which group should stay in the front.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F02BCCF-098B-5D5C-59E6-68F73B77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39C4DE-B27B-9329-7ECD-6C3D639B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C0F8D67-276B-532E-079C-099F6E2D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0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EA676B9-A3D9-9FB4-3A81-83EAF250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8221E51-0262-D923-A3DD-1C04DB60D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D9BB62-DDFB-87CF-FC1E-6B98DAE0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94A239-0333-9FE8-6F3E-57A0A0EF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20F87A-310B-BA6E-603C-DE855E0B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7DFD9-307F-DBD5-10F8-EC07C43B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6" y="1191711"/>
            <a:ext cx="9537721" cy="46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25D46-EBD2-ACEB-394C-9DFB6C14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1" y="2017352"/>
            <a:ext cx="10114108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32D58-B40C-A430-1352-E84BA393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0" y="2350740"/>
            <a:ext cx="11247260" cy="21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4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BB182-83A5-1EF6-5AD0-0BF0640C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5" y="2310752"/>
            <a:ext cx="11741809" cy="19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85D20-3BC4-0125-B9CC-AA04AC51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3" y="2453609"/>
            <a:ext cx="9691321" cy="19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A6648-75D2-AF3F-518F-7962CA80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01" y="2367840"/>
            <a:ext cx="9796080" cy="23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E50DE-9598-792C-0506-9F0559BC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0" y="2661238"/>
            <a:ext cx="10917016" cy="17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076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Nova</vt:lpstr>
      <vt:lpstr>ConfettiVTI</vt:lpstr>
      <vt:lpstr>Class Photo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Photo </dc:title>
  <dc:creator>차우티리산</dc:creator>
  <cp:lastModifiedBy>/학생/융합시스템공학 차우티리산</cp:lastModifiedBy>
  <cp:revision>1</cp:revision>
  <dcterms:created xsi:type="dcterms:W3CDTF">2023-07-05T07:47:39Z</dcterms:created>
  <dcterms:modified xsi:type="dcterms:W3CDTF">2023-07-05T08:05:45Z</dcterms:modified>
</cp:coreProperties>
</file>