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51193102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51193102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51193102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51193102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51193102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51193102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51193102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51193102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51193102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51193102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51193102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51193102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51193102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51193102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51193102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51193102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51193102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51193102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51193102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51193102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Validate BST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23/06/25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0750"/>
            <a:ext cx="8839202" cy="1811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078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2368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511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0102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