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1B8E-BBB3-474C-B947-235B16A65669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EB73-2967-41D2-BC3A-D606111BB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6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1B8E-BBB3-474C-B947-235B16A65669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EB73-2967-41D2-BC3A-D606111BB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4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1B8E-BBB3-474C-B947-235B16A65669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EB73-2967-41D2-BC3A-D606111BB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94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1B8E-BBB3-474C-B947-235B16A65669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EB73-2967-41D2-BC3A-D606111BB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47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1B8E-BBB3-474C-B947-235B16A65669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EB73-2967-41D2-BC3A-D606111BB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69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1B8E-BBB3-474C-B947-235B16A65669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EB73-2967-41D2-BC3A-D606111BB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24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1B8E-BBB3-474C-B947-235B16A65669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EB73-2967-41D2-BC3A-D606111BB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6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1B8E-BBB3-474C-B947-235B16A65669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EB73-2967-41D2-BC3A-D606111BB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38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1B8E-BBB3-474C-B947-235B16A65669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EB73-2967-41D2-BC3A-D606111BB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37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1B8E-BBB3-474C-B947-235B16A65669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EB73-2967-41D2-BC3A-D606111BB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3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1B8E-BBB3-474C-B947-235B16A65669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EB73-2967-41D2-BC3A-D606111BB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1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D1B8E-BBB3-474C-B947-235B16A65669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4EB73-2967-41D2-BC3A-D606111BB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9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972" y="1221310"/>
            <a:ext cx="9214338" cy="346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400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ky&#10;&#10;Description generated with very high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299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Architecture of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74567"/>
            <a:ext cx="10515600" cy="4351338"/>
          </a:xfrm>
        </p:spPr>
        <p:txBody>
          <a:bodyPr>
            <a:normAutofit/>
          </a:bodyPr>
          <a:lstStyle/>
          <a:p>
            <a:r>
              <a:rPr lang="en-US" sz="4800" dirty="0"/>
              <a:t>SAAS - Software As A Service</a:t>
            </a:r>
          </a:p>
          <a:p>
            <a:r>
              <a:rPr lang="en-US" sz="4800" dirty="0"/>
              <a:t>PAAS - Platform As A Service </a:t>
            </a:r>
          </a:p>
          <a:p>
            <a:r>
              <a:rPr lang="en-US" sz="4800" dirty="0"/>
              <a:t>IAAS - Infrastructure As A Service</a:t>
            </a:r>
          </a:p>
        </p:txBody>
      </p:sp>
    </p:spTree>
    <p:extLst>
      <p:ext uri="{BB962C8B-B14F-4D97-AF65-F5344CB8AC3E}">
        <p14:creationId xmlns:p14="http://schemas.microsoft.com/office/powerpoint/2010/main" val="2255234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Software As A Service - SAAS</a:t>
            </a:r>
          </a:p>
        </p:txBody>
      </p:sp>
      <p:pic>
        <p:nvPicPr>
          <p:cNvPr id="5" name="Content Placeholder 4" descr="A picture containing music&#10;&#10;Description generated with very high confidenc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26" y="2924612"/>
            <a:ext cx="11221278" cy="1901910"/>
          </a:xfrm>
        </p:spPr>
      </p:pic>
    </p:spTree>
    <p:extLst>
      <p:ext uri="{BB962C8B-B14F-4D97-AF65-F5344CB8AC3E}">
        <p14:creationId xmlns:p14="http://schemas.microsoft.com/office/powerpoint/2010/main" val="1259253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Platform As A Service - PAAS</a:t>
            </a:r>
          </a:p>
        </p:txBody>
      </p:sp>
      <p:pic>
        <p:nvPicPr>
          <p:cNvPr id="5" name="Content Placeholder 4" descr="A picture containing thing&#10;&#10;Description generated with high confidenc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95" y="2913195"/>
            <a:ext cx="11272521" cy="1910596"/>
          </a:xfrm>
        </p:spPr>
      </p:pic>
    </p:spTree>
    <p:extLst>
      <p:ext uri="{BB962C8B-B14F-4D97-AF65-F5344CB8AC3E}">
        <p14:creationId xmlns:p14="http://schemas.microsoft.com/office/powerpoint/2010/main" val="1395658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Infrastructure As A Service - IAAS</a:t>
            </a:r>
          </a:p>
        </p:txBody>
      </p:sp>
      <p:pic>
        <p:nvPicPr>
          <p:cNvPr id="5" name="Content Placeholder 4" descr="A picture containing music&#10;&#10;Description generated with high confidenc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75" y="3025735"/>
            <a:ext cx="11155850" cy="1890822"/>
          </a:xfrm>
        </p:spPr>
      </p:pic>
    </p:spTree>
    <p:extLst>
      <p:ext uri="{BB962C8B-B14F-4D97-AF65-F5344CB8AC3E}">
        <p14:creationId xmlns:p14="http://schemas.microsoft.com/office/powerpoint/2010/main" val="3360002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972" y="1221310"/>
            <a:ext cx="9214338" cy="346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173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39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Architecture of Cloud</vt:lpstr>
      <vt:lpstr>Software As A Service - SAAS</vt:lpstr>
      <vt:lpstr>Platform As A Service - PAAS</vt:lpstr>
      <vt:lpstr>Infrastructure As A Service - IAAS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Milan Menezes</dc:creator>
  <cp:lastModifiedBy>Milan Menezes</cp:lastModifiedBy>
  <cp:revision>6</cp:revision>
  <dcterms:created xsi:type="dcterms:W3CDTF">2017-06-03T20:07:57Z</dcterms:created>
  <dcterms:modified xsi:type="dcterms:W3CDTF">2017-06-04T03:01:47Z</dcterms:modified>
</cp:coreProperties>
</file>