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20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01738" y="182308"/>
            <a:ext cx="1410461" cy="400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61986" y="345236"/>
            <a:ext cx="1440052" cy="432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1921" y="981075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79968" y="0"/>
                </a:lnTo>
              </a:path>
            </a:pathLst>
          </a:custGeom>
          <a:ln w="381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29560" y="5900903"/>
            <a:ext cx="4716652" cy="957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900876"/>
            <a:ext cx="2622931" cy="9571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7504" y="1772856"/>
            <a:ext cx="8928989" cy="41248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2562"/>
                </a:solidFill>
                <a:latin typeface="Lao UI"/>
                <a:cs typeface="La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2562"/>
                </a:solidFill>
                <a:latin typeface="Lao UI"/>
                <a:cs typeface="La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92562"/>
                </a:solidFill>
                <a:latin typeface="Lao UI"/>
                <a:cs typeface="La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2731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857998"/>
                </a:moveTo>
                <a:lnTo>
                  <a:pt x="9144000" y="0"/>
                </a:lnTo>
              </a:path>
              <a:path w="9144000"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19980" y="5686996"/>
            <a:ext cx="4724019" cy="1171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27026"/>
            <a:ext cx="4724019" cy="1130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23947" y="2365870"/>
            <a:ext cx="3963289" cy="11261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01738" y="182308"/>
            <a:ext cx="1410461" cy="400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261986" y="345236"/>
            <a:ext cx="1440052" cy="4320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91921" y="981075"/>
            <a:ext cx="8280400" cy="0"/>
          </a:xfrm>
          <a:custGeom>
            <a:avLst/>
            <a:gdLst/>
            <a:ahLst/>
            <a:cxnLst/>
            <a:rect l="l" t="t" r="r" b="b"/>
            <a:pathLst>
              <a:path w="8280400">
                <a:moveTo>
                  <a:pt x="0" y="0"/>
                </a:moveTo>
                <a:lnTo>
                  <a:pt x="8279968" y="0"/>
                </a:lnTo>
              </a:path>
            </a:pathLst>
          </a:custGeom>
          <a:ln w="381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329560" y="5900903"/>
            <a:ext cx="4716652" cy="9570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900876"/>
            <a:ext cx="2622931" cy="957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777" y="631807"/>
            <a:ext cx="823244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92562"/>
                </a:solidFill>
                <a:latin typeface="Lao UI"/>
                <a:cs typeface="Lao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894" y="2821016"/>
            <a:ext cx="8192211" cy="354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62978" y="6653858"/>
            <a:ext cx="193802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1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62978" y="6415446"/>
            <a:ext cx="19380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92562"/>
                </a:solidFill>
                <a:latin typeface="Arial"/>
                <a:cs typeface="Arial"/>
              </a:defRPr>
            </a:lvl1pPr>
          </a:lstStyle>
          <a:p>
            <a:pPr marR="133350" algn="r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9" Type="http://schemas.openxmlformats.org/officeDocument/2006/relationships/image" Target="../media/image59.png"/><Relationship Id="rId21" Type="http://schemas.openxmlformats.org/officeDocument/2006/relationships/image" Target="../media/image41.png"/><Relationship Id="rId34" Type="http://schemas.openxmlformats.org/officeDocument/2006/relationships/image" Target="../media/image54.png"/><Relationship Id="rId42" Type="http://schemas.openxmlformats.org/officeDocument/2006/relationships/image" Target="../media/image62.png"/><Relationship Id="rId47" Type="http://schemas.openxmlformats.org/officeDocument/2006/relationships/image" Target="../media/image67.png"/><Relationship Id="rId50" Type="http://schemas.openxmlformats.org/officeDocument/2006/relationships/image" Target="../media/image70.png"/><Relationship Id="rId55" Type="http://schemas.openxmlformats.org/officeDocument/2006/relationships/image" Target="../media/image75.png"/><Relationship Id="rId63" Type="http://schemas.openxmlformats.org/officeDocument/2006/relationships/image" Target="../media/image83.png"/><Relationship Id="rId68" Type="http://schemas.openxmlformats.org/officeDocument/2006/relationships/image" Target="../media/image88.png"/><Relationship Id="rId76" Type="http://schemas.openxmlformats.org/officeDocument/2006/relationships/image" Target="../media/image96.png"/><Relationship Id="rId84" Type="http://schemas.openxmlformats.org/officeDocument/2006/relationships/image" Target="../media/image104.png"/><Relationship Id="rId7" Type="http://schemas.openxmlformats.org/officeDocument/2006/relationships/image" Target="../media/image27.png"/><Relationship Id="rId71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.png"/><Relationship Id="rId29" Type="http://schemas.openxmlformats.org/officeDocument/2006/relationships/image" Target="../media/image49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image" Target="../media/image65.png"/><Relationship Id="rId53" Type="http://schemas.openxmlformats.org/officeDocument/2006/relationships/image" Target="../media/image73.png"/><Relationship Id="rId58" Type="http://schemas.openxmlformats.org/officeDocument/2006/relationships/image" Target="../media/image78.png"/><Relationship Id="rId66" Type="http://schemas.openxmlformats.org/officeDocument/2006/relationships/image" Target="../media/image86.png"/><Relationship Id="rId74" Type="http://schemas.openxmlformats.org/officeDocument/2006/relationships/image" Target="../media/image94.png"/><Relationship Id="rId79" Type="http://schemas.openxmlformats.org/officeDocument/2006/relationships/image" Target="../media/image99.png"/><Relationship Id="rId5" Type="http://schemas.openxmlformats.org/officeDocument/2006/relationships/image" Target="../media/image25.png"/><Relationship Id="rId61" Type="http://schemas.openxmlformats.org/officeDocument/2006/relationships/image" Target="../media/image81.png"/><Relationship Id="rId82" Type="http://schemas.openxmlformats.org/officeDocument/2006/relationships/image" Target="../media/image102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4" Type="http://schemas.openxmlformats.org/officeDocument/2006/relationships/image" Target="../media/image64.png"/><Relationship Id="rId52" Type="http://schemas.openxmlformats.org/officeDocument/2006/relationships/image" Target="../media/image72.png"/><Relationship Id="rId60" Type="http://schemas.openxmlformats.org/officeDocument/2006/relationships/image" Target="../media/image80.png"/><Relationship Id="rId65" Type="http://schemas.openxmlformats.org/officeDocument/2006/relationships/image" Target="../media/image85.png"/><Relationship Id="rId73" Type="http://schemas.openxmlformats.org/officeDocument/2006/relationships/image" Target="../media/image93.png"/><Relationship Id="rId78" Type="http://schemas.openxmlformats.org/officeDocument/2006/relationships/image" Target="../media/image98.png"/><Relationship Id="rId81" Type="http://schemas.openxmlformats.org/officeDocument/2006/relationships/image" Target="../media/image101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image" Target="../media/image68.png"/><Relationship Id="rId56" Type="http://schemas.openxmlformats.org/officeDocument/2006/relationships/image" Target="../media/image76.png"/><Relationship Id="rId64" Type="http://schemas.openxmlformats.org/officeDocument/2006/relationships/image" Target="../media/image84.png"/><Relationship Id="rId69" Type="http://schemas.openxmlformats.org/officeDocument/2006/relationships/image" Target="../media/image89.jpg"/><Relationship Id="rId77" Type="http://schemas.openxmlformats.org/officeDocument/2006/relationships/image" Target="../media/image97.png"/><Relationship Id="rId8" Type="http://schemas.openxmlformats.org/officeDocument/2006/relationships/image" Target="../media/image28.png"/><Relationship Id="rId51" Type="http://schemas.openxmlformats.org/officeDocument/2006/relationships/image" Target="../media/image71.png"/><Relationship Id="rId72" Type="http://schemas.openxmlformats.org/officeDocument/2006/relationships/image" Target="../media/image92.png"/><Relationship Id="rId80" Type="http://schemas.openxmlformats.org/officeDocument/2006/relationships/image" Target="../media/image100.png"/><Relationship Id="rId3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46" Type="http://schemas.openxmlformats.org/officeDocument/2006/relationships/image" Target="../media/image66.png"/><Relationship Id="rId59" Type="http://schemas.openxmlformats.org/officeDocument/2006/relationships/image" Target="../media/image79.png"/><Relationship Id="rId67" Type="http://schemas.openxmlformats.org/officeDocument/2006/relationships/image" Target="../media/image87.png"/><Relationship Id="rId20" Type="http://schemas.openxmlformats.org/officeDocument/2006/relationships/image" Target="../media/image40.png"/><Relationship Id="rId41" Type="http://schemas.openxmlformats.org/officeDocument/2006/relationships/image" Target="../media/image61.png"/><Relationship Id="rId54" Type="http://schemas.openxmlformats.org/officeDocument/2006/relationships/image" Target="../media/image74.png"/><Relationship Id="rId62" Type="http://schemas.openxmlformats.org/officeDocument/2006/relationships/image" Target="../media/image82.png"/><Relationship Id="rId70" Type="http://schemas.openxmlformats.org/officeDocument/2006/relationships/image" Target="../media/image90.png"/><Relationship Id="rId75" Type="http://schemas.openxmlformats.org/officeDocument/2006/relationships/image" Target="../media/image95.png"/><Relationship Id="rId83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6.png"/><Relationship Id="rId49" Type="http://schemas.openxmlformats.org/officeDocument/2006/relationships/image" Target="../media/image69.png"/><Relationship Id="rId57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5405" y="2230939"/>
            <a:ext cx="4934585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KICK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O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F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F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ME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E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TING</a:t>
            </a:r>
            <a:endParaRPr sz="2400">
              <a:latin typeface="TH SarabunPSK"/>
              <a:cs typeface="TH SarabunPSK"/>
            </a:endParaRPr>
          </a:p>
          <a:p>
            <a:pPr marL="12065" marR="5080" indent="1905" algn="ctr">
              <a:lnSpc>
                <a:spcPct val="98200"/>
              </a:lnSpc>
              <a:spcBef>
                <a:spcPts val="130"/>
              </a:spcBef>
            </a:pP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วั</a:t>
            </a:r>
            <a:r>
              <a:rPr sz="20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น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อังค</a:t>
            </a:r>
            <a:r>
              <a:rPr sz="20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า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รที่ </a:t>
            </a:r>
            <a:r>
              <a:rPr sz="2000" b="1" spc="-5" dirty="0">
                <a:solidFill>
                  <a:srgbClr val="001F5F"/>
                </a:solidFill>
                <a:latin typeface="TH SarabunPSK"/>
                <a:cs typeface="TH SarabunPSK"/>
              </a:rPr>
              <a:t>1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1</a:t>
            </a:r>
            <a:r>
              <a:rPr sz="2000" b="1" spc="-25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กั</a:t>
            </a:r>
            <a:r>
              <a:rPr sz="20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นย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า</a:t>
            </a:r>
            <a:r>
              <a:rPr sz="20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ย</a:t>
            </a:r>
            <a:r>
              <a:rPr sz="2000" b="1" dirty="0">
                <a:solidFill>
                  <a:srgbClr val="001F5F"/>
                </a:solidFill>
                <a:latin typeface="TH SarabunPSK"/>
                <a:cs typeface="TH SarabunPSK"/>
              </a:rPr>
              <a:t>น</a:t>
            </a:r>
            <a:r>
              <a:rPr sz="2000" b="1" spc="2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H SarabunPSK"/>
                <a:cs typeface="TH SarabunPSK"/>
              </a:rPr>
              <a:t>2561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งา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น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จ้างเ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ห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ม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า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โครงการพั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ฒ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นาระบบไฟ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ฟ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้าแบบเครือข่ายไ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ฟ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ฟ้า ขนาดเล็กม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า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ก</a:t>
            </a:r>
            <a:r>
              <a:rPr sz="2400" b="1" spc="2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(M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i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c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r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o</a:t>
            </a:r>
            <a:r>
              <a:rPr sz="2400" b="1" spc="-2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Grid)</a:t>
            </a:r>
            <a:endParaRPr sz="2400">
              <a:latin typeface="TH SarabunPSK"/>
              <a:cs typeface="TH SarabunPS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1666" y="3633038"/>
            <a:ext cx="3823335" cy="141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ที่อ าเภอแม่สะเรียง</a:t>
            </a:r>
            <a:r>
              <a:rPr sz="2400" b="1" spc="5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จังหวัดแม่ฮ่องสอน (คพ</a:t>
            </a:r>
            <a:r>
              <a:rPr sz="2400" b="1" spc="-5" dirty="0">
                <a:solidFill>
                  <a:srgbClr val="001F5F"/>
                </a:solidFill>
                <a:latin typeface="TH SarabunPSK"/>
                <a:cs typeface="TH SarabunPSK"/>
              </a:rPr>
              <a:t>ล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.)</a:t>
            </a:r>
            <a:endParaRPr sz="2400">
              <a:latin typeface="TH SarabunPSK"/>
              <a:cs typeface="TH SarabunPSK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สัญญาเลขที่</a:t>
            </a:r>
            <a:r>
              <a:rPr sz="2400" b="1" spc="-10" dirty="0">
                <a:solidFill>
                  <a:srgbClr val="001F5F"/>
                </a:solidFill>
                <a:latin typeface="TH SarabunPSK"/>
                <a:cs typeface="TH SarabunPSK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จ. 82</a:t>
            </a:r>
            <a:r>
              <a:rPr sz="2400" b="1" spc="-5" dirty="0">
                <a:solidFill>
                  <a:srgbClr val="001F5F"/>
                </a:solidFill>
                <a:latin typeface="TH SarabunPSK"/>
                <a:cs typeface="TH SarabunPSK"/>
              </a:rPr>
              <a:t>/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2561</a:t>
            </a:r>
            <a:endParaRPr sz="2400">
              <a:latin typeface="TH SarabunPSK"/>
              <a:cs typeface="TH SarabunPS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การไ</a:t>
            </a:r>
            <a:r>
              <a:rPr sz="2400" b="1" spc="-15" dirty="0">
                <a:solidFill>
                  <a:srgbClr val="001F5F"/>
                </a:solidFill>
                <a:latin typeface="TH SarabunPSK"/>
                <a:cs typeface="TH SarabunPSK"/>
              </a:rPr>
              <a:t>ฟ</a:t>
            </a:r>
            <a:r>
              <a:rPr sz="2400" b="1" dirty="0">
                <a:solidFill>
                  <a:srgbClr val="001F5F"/>
                </a:solidFill>
                <a:latin typeface="TH SarabunPSK"/>
                <a:cs typeface="TH SarabunPSK"/>
              </a:rPr>
              <a:t>ฟ้าส่วนภูมิภาค</a:t>
            </a:r>
            <a:endParaRPr sz="2400">
              <a:latin typeface="TH SarabunPSK"/>
              <a:cs typeface="TH SarabunPS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523" y="307340"/>
            <a:ext cx="2306574" cy="1716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6983" y="307276"/>
            <a:ext cx="2037079" cy="8174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2970" y="5383466"/>
            <a:ext cx="1266825" cy="790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2092" y="5157190"/>
            <a:ext cx="1550670" cy="11251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739" y="641544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92562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640">
              <a:lnSpc>
                <a:spcPct val="100000"/>
              </a:lnSpc>
            </a:pP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M</a:t>
            </a:r>
            <a:r>
              <a:rPr spc="-5" dirty="0"/>
              <a:t>an</a:t>
            </a:r>
            <a:r>
              <a:rPr spc="5" dirty="0"/>
              <a:t>a</a:t>
            </a:r>
            <a:r>
              <a:rPr spc="-5" dirty="0"/>
              <a:t>gemen</a:t>
            </a:r>
            <a:r>
              <a:rPr dirty="0"/>
              <a:t>t </a:t>
            </a:r>
            <a:r>
              <a:rPr spc="-25" dirty="0"/>
              <a:t>&amp;</a:t>
            </a:r>
            <a:r>
              <a:rPr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Tim</a:t>
            </a:r>
            <a:r>
              <a:rPr spc="-10" dirty="0"/>
              <a:t>e</a:t>
            </a:r>
            <a:r>
              <a:rPr spc="-5" dirty="0"/>
              <a:t>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090710"/>
            <a:ext cx="652018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Gill Sans MT"/>
                <a:cs typeface="Gill Sans MT"/>
              </a:rPr>
              <a:t>P</a:t>
            </a:r>
            <a:r>
              <a:rPr sz="2000" b="1" spc="-45" dirty="0">
                <a:solidFill>
                  <a:srgbClr val="C00000"/>
                </a:solidFill>
                <a:latin typeface="Gill Sans MT"/>
                <a:cs typeface="Gill Sans MT"/>
              </a:rPr>
              <a:t>r</a:t>
            </a:r>
            <a:r>
              <a:rPr sz="2000" b="1" spc="-5" dirty="0">
                <a:solidFill>
                  <a:srgbClr val="C00000"/>
                </a:solidFill>
                <a:latin typeface="Gill Sans MT"/>
                <a:cs typeface="Gill Sans MT"/>
              </a:rPr>
              <a:t>oj</a:t>
            </a:r>
            <a:r>
              <a:rPr sz="2000" b="1" spc="-10" dirty="0">
                <a:solidFill>
                  <a:srgbClr val="C00000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C00000"/>
                </a:solidFill>
                <a:latin typeface="Gill Sans MT"/>
                <a:cs typeface="Gill Sans MT"/>
              </a:rPr>
              <a:t>ct</a:t>
            </a:r>
            <a:r>
              <a:rPr sz="2000" b="1" spc="-2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Gill Sans MT"/>
                <a:cs typeface="Gill Sans MT"/>
              </a:rPr>
              <a:t>Organization</a:t>
            </a:r>
            <a:r>
              <a:rPr sz="2000" b="1" spc="-55" dirty="0">
                <a:solidFill>
                  <a:srgbClr val="C00000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Gill Sans MT"/>
                <a:cs typeface="Gill Sans MT"/>
              </a:rPr>
              <a:t>Cha</a:t>
            </a:r>
            <a:r>
              <a:rPr sz="2000" b="1" spc="35" dirty="0">
                <a:solidFill>
                  <a:srgbClr val="C00000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C00000"/>
                </a:solidFill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981" y="1332864"/>
            <a:ext cx="3226435" cy="0"/>
          </a:xfrm>
          <a:custGeom>
            <a:avLst/>
            <a:gdLst/>
            <a:ahLst/>
            <a:cxnLst/>
            <a:rect l="l" t="t" r="r" b="b"/>
            <a:pathLst>
              <a:path w="3226435">
                <a:moveTo>
                  <a:pt x="0" y="0"/>
                </a:moveTo>
                <a:lnTo>
                  <a:pt x="3226244" y="0"/>
                </a:lnTo>
              </a:path>
            </a:pathLst>
          </a:custGeom>
          <a:ln w="13461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13226" y="1332864"/>
            <a:ext cx="3268979" cy="0"/>
          </a:xfrm>
          <a:custGeom>
            <a:avLst/>
            <a:gdLst/>
            <a:ahLst/>
            <a:cxnLst/>
            <a:rect l="l" t="t" r="r" b="b"/>
            <a:pathLst>
              <a:path w="3268979">
                <a:moveTo>
                  <a:pt x="0" y="0"/>
                </a:moveTo>
                <a:lnTo>
                  <a:pt x="3268979" y="0"/>
                </a:lnTo>
              </a:path>
            </a:pathLst>
          </a:custGeom>
          <a:ln w="1346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3798" y="1606169"/>
            <a:ext cx="2016760" cy="598805"/>
          </a:xfrm>
          <a:custGeom>
            <a:avLst/>
            <a:gdLst/>
            <a:ahLst/>
            <a:cxnLst/>
            <a:rect l="l" t="t" r="r" b="b"/>
            <a:pathLst>
              <a:path w="2016760" h="598805">
                <a:moveTo>
                  <a:pt x="1916415" y="0"/>
                </a:moveTo>
                <a:lnTo>
                  <a:pt x="98089" y="14"/>
                </a:lnTo>
                <a:lnTo>
                  <a:pt x="56668" y="9781"/>
                </a:lnTo>
                <a:lnTo>
                  <a:pt x="23999" y="34885"/>
                </a:lnTo>
                <a:lnTo>
                  <a:pt x="4127" y="71281"/>
                </a:lnTo>
                <a:lnTo>
                  <a:pt x="0" y="500573"/>
                </a:lnTo>
                <a:lnTo>
                  <a:pt x="1301" y="515103"/>
                </a:lnTo>
                <a:lnTo>
                  <a:pt x="16630" y="554056"/>
                </a:lnTo>
                <a:lnTo>
                  <a:pt x="45948" y="582909"/>
                </a:lnTo>
                <a:lnTo>
                  <a:pt x="85209" y="597617"/>
                </a:lnTo>
                <a:lnTo>
                  <a:pt x="99807" y="598677"/>
                </a:lnTo>
                <a:lnTo>
                  <a:pt x="1918133" y="598663"/>
                </a:lnTo>
                <a:lnTo>
                  <a:pt x="1959554" y="588896"/>
                </a:lnTo>
                <a:lnTo>
                  <a:pt x="1992223" y="563792"/>
                </a:lnTo>
                <a:lnTo>
                  <a:pt x="2012095" y="527396"/>
                </a:lnTo>
                <a:lnTo>
                  <a:pt x="2016223" y="98104"/>
                </a:lnTo>
                <a:lnTo>
                  <a:pt x="2014921" y="83574"/>
                </a:lnTo>
                <a:lnTo>
                  <a:pt x="1999592" y="44621"/>
                </a:lnTo>
                <a:lnTo>
                  <a:pt x="1970274" y="15768"/>
                </a:lnTo>
                <a:lnTo>
                  <a:pt x="1931013" y="1060"/>
                </a:lnTo>
                <a:lnTo>
                  <a:pt x="1916415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3783" y="1606169"/>
            <a:ext cx="2016760" cy="598805"/>
          </a:xfrm>
          <a:custGeom>
            <a:avLst/>
            <a:gdLst/>
            <a:ahLst/>
            <a:cxnLst/>
            <a:rect l="l" t="t" r="r" b="b"/>
            <a:pathLst>
              <a:path w="2016760" h="598805">
                <a:moveTo>
                  <a:pt x="0" y="99821"/>
                </a:moveTo>
                <a:lnTo>
                  <a:pt x="9094" y="58144"/>
                </a:lnTo>
                <a:lnTo>
                  <a:pt x="33681" y="25063"/>
                </a:lnTo>
                <a:lnTo>
                  <a:pt x="69717" y="4622"/>
                </a:lnTo>
                <a:lnTo>
                  <a:pt x="1916430" y="0"/>
                </a:lnTo>
                <a:lnTo>
                  <a:pt x="1931027" y="1060"/>
                </a:lnTo>
                <a:lnTo>
                  <a:pt x="1970289" y="15768"/>
                </a:lnTo>
                <a:lnTo>
                  <a:pt x="1999606" y="44621"/>
                </a:lnTo>
                <a:lnTo>
                  <a:pt x="2014935" y="83574"/>
                </a:lnTo>
                <a:lnTo>
                  <a:pt x="2016252" y="498855"/>
                </a:lnTo>
                <a:lnTo>
                  <a:pt x="2015191" y="513453"/>
                </a:lnTo>
                <a:lnTo>
                  <a:pt x="2000483" y="552715"/>
                </a:lnTo>
                <a:lnTo>
                  <a:pt x="1971630" y="582032"/>
                </a:lnTo>
                <a:lnTo>
                  <a:pt x="1932677" y="597361"/>
                </a:lnTo>
                <a:lnTo>
                  <a:pt x="99822" y="598677"/>
                </a:lnTo>
                <a:lnTo>
                  <a:pt x="85224" y="597617"/>
                </a:lnTo>
                <a:lnTo>
                  <a:pt x="45962" y="582909"/>
                </a:lnTo>
                <a:lnTo>
                  <a:pt x="16645" y="554056"/>
                </a:lnTo>
                <a:lnTo>
                  <a:pt x="1316" y="515103"/>
                </a:lnTo>
                <a:lnTo>
                  <a:pt x="0" y="9982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27629" y="1699935"/>
            <a:ext cx="144907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irect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hai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aporn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2134" y="1905507"/>
            <a:ext cx="2448560" cy="1307465"/>
          </a:xfrm>
          <a:custGeom>
            <a:avLst/>
            <a:gdLst/>
            <a:ahLst/>
            <a:cxnLst/>
            <a:rect l="l" t="t" r="r" b="b"/>
            <a:pathLst>
              <a:path w="2448559" h="1307464">
                <a:moveTo>
                  <a:pt x="2230373" y="0"/>
                </a:moveTo>
                <a:lnTo>
                  <a:pt x="217931" y="0"/>
                </a:lnTo>
                <a:lnTo>
                  <a:pt x="200053" y="722"/>
                </a:lnTo>
                <a:lnTo>
                  <a:pt x="149035" y="11106"/>
                </a:lnTo>
                <a:lnTo>
                  <a:pt x="103118" y="32642"/>
                </a:lnTo>
                <a:lnTo>
                  <a:pt x="63817" y="63817"/>
                </a:lnTo>
                <a:lnTo>
                  <a:pt x="32642" y="103118"/>
                </a:lnTo>
                <a:lnTo>
                  <a:pt x="11106" y="149035"/>
                </a:lnTo>
                <a:lnTo>
                  <a:pt x="722" y="200053"/>
                </a:lnTo>
                <a:lnTo>
                  <a:pt x="0" y="217931"/>
                </a:lnTo>
                <a:lnTo>
                  <a:pt x="0" y="1089532"/>
                </a:lnTo>
                <a:lnTo>
                  <a:pt x="6331" y="1141916"/>
                </a:lnTo>
                <a:lnTo>
                  <a:pt x="24318" y="1189700"/>
                </a:lnTo>
                <a:lnTo>
                  <a:pt x="52448" y="1231375"/>
                </a:lnTo>
                <a:lnTo>
                  <a:pt x="89208" y="1265426"/>
                </a:lnTo>
                <a:lnTo>
                  <a:pt x="133088" y="1290343"/>
                </a:lnTo>
                <a:lnTo>
                  <a:pt x="182573" y="1304613"/>
                </a:lnTo>
                <a:lnTo>
                  <a:pt x="217931" y="1307464"/>
                </a:lnTo>
                <a:lnTo>
                  <a:pt x="2230373" y="1307464"/>
                </a:lnTo>
                <a:lnTo>
                  <a:pt x="2282715" y="1301133"/>
                </a:lnTo>
                <a:lnTo>
                  <a:pt x="2330485" y="1283146"/>
                </a:lnTo>
                <a:lnTo>
                  <a:pt x="2372164" y="1255016"/>
                </a:lnTo>
                <a:lnTo>
                  <a:pt x="2406231" y="1218256"/>
                </a:lnTo>
                <a:lnTo>
                  <a:pt x="2431166" y="1174376"/>
                </a:lnTo>
                <a:lnTo>
                  <a:pt x="2445451" y="1124891"/>
                </a:lnTo>
                <a:lnTo>
                  <a:pt x="2448306" y="1089532"/>
                </a:lnTo>
                <a:lnTo>
                  <a:pt x="2448306" y="217931"/>
                </a:lnTo>
                <a:lnTo>
                  <a:pt x="2441967" y="165548"/>
                </a:lnTo>
                <a:lnTo>
                  <a:pt x="2423963" y="117764"/>
                </a:lnTo>
                <a:lnTo>
                  <a:pt x="2395815" y="76089"/>
                </a:lnTo>
                <a:lnTo>
                  <a:pt x="2359042" y="42038"/>
                </a:lnTo>
                <a:lnTo>
                  <a:pt x="2315164" y="17121"/>
                </a:lnTo>
                <a:lnTo>
                  <a:pt x="2265701" y="2851"/>
                </a:lnTo>
                <a:lnTo>
                  <a:pt x="2230373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52134" y="1905507"/>
            <a:ext cx="2448560" cy="1307465"/>
          </a:xfrm>
          <a:custGeom>
            <a:avLst/>
            <a:gdLst/>
            <a:ahLst/>
            <a:cxnLst/>
            <a:rect l="l" t="t" r="r" b="b"/>
            <a:pathLst>
              <a:path w="2448559" h="1307464">
                <a:moveTo>
                  <a:pt x="0" y="217931"/>
                </a:moveTo>
                <a:lnTo>
                  <a:pt x="6331" y="165548"/>
                </a:lnTo>
                <a:lnTo>
                  <a:pt x="24318" y="117764"/>
                </a:lnTo>
                <a:lnTo>
                  <a:pt x="52448" y="76089"/>
                </a:lnTo>
                <a:lnTo>
                  <a:pt x="89208" y="42038"/>
                </a:lnTo>
                <a:lnTo>
                  <a:pt x="133088" y="17121"/>
                </a:lnTo>
                <a:lnTo>
                  <a:pt x="182573" y="2851"/>
                </a:lnTo>
                <a:lnTo>
                  <a:pt x="217931" y="0"/>
                </a:lnTo>
                <a:lnTo>
                  <a:pt x="2230373" y="0"/>
                </a:lnTo>
                <a:lnTo>
                  <a:pt x="2282715" y="6331"/>
                </a:lnTo>
                <a:lnTo>
                  <a:pt x="2330485" y="24318"/>
                </a:lnTo>
                <a:lnTo>
                  <a:pt x="2372164" y="52448"/>
                </a:lnTo>
                <a:lnTo>
                  <a:pt x="2406231" y="89208"/>
                </a:lnTo>
                <a:lnTo>
                  <a:pt x="2431166" y="133088"/>
                </a:lnTo>
                <a:lnTo>
                  <a:pt x="2445451" y="182573"/>
                </a:lnTo>
                <a:lnTo>
                  <a:pt x="2448306" y="217931"/>
                </a:lnTo>
                <a:lnTo>
                  <a:pt x="2448306" y="1089532"/>
                </a:lnTo>
                <a:lnTo>
                  <a:pt x="2441967" y="1141916"/>
                </a:lnTo>
                <a:lnTo>
                  <a:pt x="2423963" y="1189700"/>
                </a:lnTo>
                <a:lnTo>
                  <a:pt x="2395815" y="1231375"/>
                </a:lnTo>
                <a:lnTo>
                  <a:pt x="2359042" y="1265426"/>
                </a:lnTo>
                <a:lnTo>
                  <a:pt x="2315164" y="1290343"/>
                </a:lnTo>
                <a:lnTo>
                  <a:pt x="2265701" y="1304613"/>
                </a:lnTo>
                <a:lnTo>
                  <a:pt x="2230373" y="1307464"/>
                </a:lnTo>
                <a:lnTo>
                  <a:pt x="217931" y="1307464"/>
                </a:lnTo>
                <a:lnTo>
                  <a:pt x="165548" y="1301133"/>
                </a:lnTo>
                <a:lnTo>
                  <a:pt x="117764" y="1283146"/>
                </a:lnTo>
                <a:lnTo>
                  <a:pt x="76089" y="1255016"/>
                </a:lnTo>
                <a:lnTo>
                  <a:pt x="42038" y="1218256"/>
                </a:lnTo>
                <a:lnTo>
                  <a:pt x="17121" y="1174376"/>
                </a:lnTo>
                <a:lnTo>
                  <a:pt x="2851" y="1124891"/>
                </a:lnTo>
                <a:lnTo>
                  <a:pt x="0" y="1089532"/>
                </a:lnTo>
                <a:lnTo>
                  <a:pt x="0" y="217931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30265" y="2041311"/>
            <a:ext cx="1891030" cy="1057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sst.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irect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 marR="5080" indent="37782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Bancha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Y</a:t>
            </a:r>
            <a:r>
              <a:rPr sz="1400" b="1" dirty="0">
                <a:latin typeface="Arial"/>
                <a:cs typeface="Arial"/>
              </a:rPr>
              <a:t>. </a:t>
            </a: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sst.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330835" marR="321310" indent="14732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P.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inna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10" dirty="0">
                <a:latin typeface="Arial"/>
                <a:cs typeface="Arial"/>
              </a:rPr>
              <a:t> 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51909" y="2204847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4063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3783" y="2708910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1932178" y="0"/>
                </a:moveTo>
                <a:lnTo>
                  <a:pt x="78722" y="167"/>
                </a:lnTo>
                <a:lnTo>
                  <a:pt x="38765" y="13214"/>
                </a:lnTo>
                <a:lnTo>
                  <a:pt x="10635" y="43072"/>
                </a:lnTo>
                <a:lnTo>
                  <a:pt x="0" y="84074"/>
                </a:lnTo>
                <a:lnTo>
                  <a:pt x="160" y="425354"/>
                </a:lnTo>
                <a:lnTo>
                  <a:pt x="13181" y="465278"/>
                </a:lnTo>
                <a:lnTo>
                  <a:pt x="43045" y="493416"/>
                </a:lnTo>
                <a:lnTo>
                  <a:pt x="84074" y="504063"/>
                </a:lnTo>
                <a:lnTo>
                  <a:pt x="1937430" y="503902"/>
                </a:lnTo>
                <a:lnTo>
                  <a:pt x="1977433" y="490887"/>
                </a:lnTo>
                <a:lnTo>
                  <a:pt x="2005600" y="461057"/>
                </a:lnTo>
                <a:lnTo>
                  <a:pt x="2016252" y="420115"/>
                </a:lnTo>
                <a:lnTo>
                  <a:pt x="2016084" y="78722"/>
                </a:lnTo>
                <a:lnTo>
                  <a:pt x="2003037" y="38765"/>
                </a:lnTo>
                <a:lnTo>
                  <a:pt x="1973179" y="10635"/>
                </a:lnTo>
                <a:lnTo>
                  <a:pt x="1932178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3783" y="2708910"/>
            <a:ext cx="2016760" cy="504190"/>
          </a:xfrm>
          <a:custGeom>
            <a:avLst/>
            <a:gdLst/>
            <a:ahLst/>
            <a:cxnLst/>
            <a:rect l="l" t="t" r="r" b="b"/>
            <a:pathLst>
              <a:path w="2016760" h="504189">
                <a:moveTo>
                  <a:pt x="0" y="84074"/>
                </a:moveTo>
                <a:lnTo>
                  <a:pt x="10635" y="43072"/>
                </a:lnTo>
                <a:lnTo>
                  <a:pt x="38765" y="13214"/>
                </a:lnTo>
                <a:lnTo>
                  <a:pt x="78722" y="167"/>
                </a:lnTo>
                <a:lnTo>
                  <a:pt x="1932178" y="0"/>
                </a:lnTo>
                <a:lnTo>
                  <a:pt x="1946733" y="1251"/>
                </a:lnTo>
                <a:lnTo>
                  <a:pt x="1984649" y="18348"/>
                </a:lnTo>
                <a:lnTo>
                  <a:pt x="2009533" y="51049"/>
                </a:lnTo>
                <a:lnTo>
                  <a:pt x="2016252" y="420115"/>
                </a:lnTo>
                <a:lnTo>
                  <a:pt x="2014998" y="434645"/>
                </a:lnTo>
                <a:lnTo>
                  <a:pt x="1997877" y="472517"/>
                </a:lnTo>
                <a:lnTo>
                  <a:pt x="1965133" y="497376"/>
                </a:lnTo>
                <a:lnTo>
                  <a:pt x="84074" y="504063"/>
                </a:lnTo>
                <a:lnTo>
                  <a:pt x="69507" y="502809"/>
                </a:lnTo>
                <a:lnTo>
                  <a:pt x="31569" y="485698"/>
                </a:lnTo>
                <a:lnTo>
                  <a:pt x="6689" y="452998"/>
                </a:lnTo>
                <a:lnTo>
                  <a:pt x="0" y="84074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47822" y="2755813"/>
            <a:ext cx="14084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Pr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ject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Kri</a:t>
            </a:r>
            <a:r>
              <a:rPr sz="1400" dirty="0">
                <a:latin typeface="Arial"/>
                <a:cs typeface="Arial"/>
              </a:rPr>
              <a:t>t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15632" y="1606169"/>
            <a:ext cx="1368425" cy="598805"/>
          </a:xfrm>
          <a:custGeom>
            <a:avLst/>
            <a:gdLst/>
            <a:ahLst/>
            <a:cxnLst/>
            <a:rect l="l" t="t" r="r" b="b"/>
            <a:pathLst>
              <a:path w="1368425" h="598805">
                <a:moveTo>
                  <a:pt x="1268411" y="0"/>
                </a:moveTo>
                <a:lnTo>
                  <a:pt x="98081" y="13"/>
                </a:lnTo>
                <a:lnTo>
                  <a:pt x="56659" y="9769"/>
                </a:lnTo>
                <a:lnTo>
                  <a:pt x="23994" y="34872"/>
                </a:lnTo>
                <a:lnTo>
                  <a:pt x="4126" y="71274"/>
                </a:lnTo>
                <a:lnTo>
                  <a:pt x="0" y="500532"/>
                </a:lnTo>
                <a:lnTo>
                  <a:pt x="1295" y="515067"/>
                </a:lnTo>
                <a:lnTo>
                  <a:pt x="16605" y="554035"/>
                </a:lnTo>
                <a:lnTo>
                  <a:pt x="45906" y="582901"/>
                </a:lnTo>
                <a:lnTo>
                  <a:pt x="85159" y="597617"/>
                </a:lnTo>
                <a:lnTo>
                  <a:pt x="99757" y="598677"/>
                </a:lnTo>
                <a:lnTo>
                  <a:pt x="1270021" y="598665"/>
                </a:lnTo>
                <a:lnTo>
                  <a:pt x="1311406" y="588927"/>
                </a:lnTo>
                <a:lnTo>
                  <a:pt x="1344075" y="563825"/>
                </a:lnTo>
                <a:lnTo>
                  <a:pt x="1363960" y="527413"/>
                </a:lnTo>
                <a:lnTo>
                  <a:pt x="1368093" y="98207"/>
                </a:lnTo>
                <a:lnTo>
                  <a:pt x="1366804" y="83664"/>
                </a:lnTo>
                <a:lnTo>
                  <a:pt x="1351501" y="44672"/>
                </a:lnTo>
                <a:lnTo>
                  <a:pt x="1322206" y="15787"/>
                </a:lnTo>
                <a:lnTo>
                  <a:pt x="1282987" y="1061"/>
                </a:lnTo>
                <a:lnTo>
                  <a:pt x="1268411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618" y="1606169"/>
            <a:ext cx="1368425" cy="598805"/>
          </a:xfrm>
          <a:custGeom>
            <a:avLst/>
            <a:gdLst/>
            <a:ahLst/>
            <a:cxnLst/>
            <a:rect l="l" t="t" r="r" b="b"/>
            <a:pathLst>
              <a:path w="1368425" h="598805">
                <a:moveTo>
                  <a:pt x="0" y="99821"/>
                </a:moveTo>
                <a:lnTo>
                  <a:pt x="9091" y="58134"/>
                </a:lnTo>
                <a:lnTo>
                  <a:pt x="33674" y="25049"/>
                </a:lnTo>
                <a:lnTo>
                  <a:pt x="69707" y="4612"/>
                </a:lnTo>
                <a:lnTo>
                  <a:pt x="1268425" y="0"/>
                </a:lnTo>
                <a:lnTo>
                  <a:pt x="1283000" y="1061"/>
                </a:lnTo>
                <a:lnTo>
                  <a:pt x="1322220" y="15787"/>
                </a:lnTo>
                <a:lnTo>
                  <a:pt x="1351515" y="44672"/>
                </a:lnTo>
                <a:lnTo>
                  <a:pt x="1366818" y="83664"/>
                </a:lnTo>
                <a:lnTo>
                  <a:pt x="1368120" y="498855"/>
                </a:lnTo>
                <a:lnTo>
                  <a:pt x="1367058" y="513462"/>
                </a:lnTo>
                <a:lnTo>
                  <a:pt x="1352338" y="552744"/>
                </a:lnTo>
                <a:lnTo>
                  <a:pt x="1323479" y="582066"/>
                </a:lnTo>
                <a:lnTo>
                  <a:pt x="1284548" y="597376"/>
                </a:lnTo>
                <a:lnTo>
                  <a:pt x="99771" y="598677"/>
                </a:lnTo>
                <a:lnTo>
                  <a:pt x="85173" y="597617"/>
                </a:lnTo>
                <a:lnTo>
                  <a:pt x="45920" y="582901"/>
                </a:lnTo>
                <a:lnTo>
                  <a:pt x="16619" y="554035"/>
                </a:lnTo>
                <a:lnTo>
                  <a:pt x="1309" y="515067"/>
                </a:lnTo>
                <a:lnTo>
                  <a:pt x="0" y="99821"/>
                </a:lnTo>
                <a:close/>
              </a:path>
            </a:pathLst>
          </a:custGeom>
          <a:ln w="12699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55241" y="1793294"/>
            <a:ext cx="4953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92562"/>
                </a:solidFill>
                <a:latin typeface="Arial"/>
                <a:cs typeface="Arial"/>
              </a:rPr>
              <a:t>PEA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5541" y="2713608"/>
            <a:ext cx="2088514" cy="499745"/>
          </a:xfrm>
          <a:custGeom>
            <a:avLst/>
            <a:gdLst/>
            <a:ahLst/>
            <a:cxnLst/>
            <a:rect l="l" t="t" r="r" b="b"/>
            <a:pathLst>
              <a:path w="2088514" h="499744">
                <a:moveTo>
                  <a:pt x="2005012" y="0"/>
                </a:moveTo>
                <a:lnTo>
                  <a:pt x="79196" y="95"/>
                </a:lnTo>
                <a:lnTo>
                  <a:pt x="39062" y="12689"/>
                </a:lnTo>
                <a:lnTo>
                  <a:pt x="10731" y="42372"/>
                </a:lnTo>
                <a:lnTo>
                  <a:pt x="0" y="83312"/>
                </a:lnTo>
                <a:lnTo>
                  <a:pt x="90" y="420104"/>
                </a:lnTo>
                <a:lnTo>
                  <a:pt x="12630" y="460274"/>
                </a:lnTo>
                <a:lnTo>
                  <a:pt x="42277" y="488626"/>
                </a:lnTo>
                <a:lnTo>
                  <a:pt x="83223" y="499363"/>
                </a:lnTo>
                <a:lnTo>
                  <a:pt x="2008908" y="499274"/>
                </a:lnTo>
                <a:lnTo>
                  <a:pt x="2049092" y="486754"/>
                </a:lnTo>
                <a:lnTo>
                  <a:pt x="2077454" y="457123"/>
                </a:lnTo>
                <a:lnTo>
                  <a:pt x="2088197" y="416178"/>
                </a:lnTo>
                <a:lnTo>
                  <a:pt x="2088103" y="79315"/>
                </a:lnTo>
                <a:lnTo>
                  <a:pt x="2075554" y="39142"/>
                </a:lnTo>
                <a:lnTo>
                  <a:pt x="2045929" y="10758"/>
                </a:lnTo>
                <a:lnTo>
                  <a:pt x="2005012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541" y="2713608"/>
            <a:ext cx="2088514" cy="499745"/>
          </a:xfrm>
          <a:custGeom>
            <a:avLst/>
            <a:gdLst/>
            <a:ahLst/>
            <a:cxnLst/>
            <a:rect l="l" t="t" r="r" b="b"/>
            <a:pathLst>
              <a:path w="2088514" h="499744">
                <a:moveTo>
                  <a:pt x="0" y="83312"/>
                </a:moveTo>
                <a:lnTo>
                  <a:pt x="10731" y="42372"/>
                </a:lnTo>
                <a:lnTo>
                  <a:pt x="39062" y="12689"/>
                </a:lnTo>
                <a:lnTo>
                  <a:pt x="79196" y="95"/>
                </a:lnTo>
                <a:lnTo>
                  <a:pt x="2005012" y="0"/>
                </a:lnTo>
                <a:lnTo>
                  <a:pt x="2019548" y="1267"/>
                </a:lnTo>
                <a:lnTo>
                  <a:pt x="2057344" y="18549"/>
                </a:lnTo>
                <a:lnTo>
                  <a:pt x="2081920" y="51511"/>
                </a:lnTo>
                <a:lnTo>
                  <a:pt x="2088197" y="416178"/>
                </a:lnTo>
                <a:lnTo>
                  <a:pt x="2086932" y="430726"/>
                </a:lnTo>
                <a:lnTo>
                  <a:pt x="2069672" y="468543"/>
                </a:lnTo>
                <a:lnTo>
                  <a:pt x="2036724" y="493115"/>
                </a:lnTo>
                <a:lnTo>
                  <a:pt x="83223" y="499363"/>
                </a:lnTo>
                <a:lnTo>
                  <a:pt x="68677" y="498099"/>
                </a:lnTo>
                <a:lnTo>
                  <a:pt x="30852" y="480846"/>
                </a:lnTo>
                <a:lnTo>
                  <a:pt x="6262" y="447911"/>
                </a:lnTo>
                <a:lnTo>
                  <a:pt x="0" y="83312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8307" y="2765599"/>
            <a:ext cx="1721485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rc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asi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uppo</a:t>
            </a:r>
            <a:r>
              <a:rPr sz="1400" b="1" dirty="0">
                <a:latin typeface="Arial"/>
                <a:cs typeface="Arial"/>
              </a:rPr>
              <a:t>rt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52134" y="3317113"/>
            <a:ext cx="2448560" cy="548005"/>
          </a:xfrm>
          <a:custGeom>
            <a:avLst/>
            <a:gdLst/>
            <a:ahLst/>
            <a:cxnLst/>
            <a:rect l="l" t="t" r="r" b="b"/>
            <a:pathLst>
              <a:path w="2448559" h="548004">
                <a:moveTo>
                  <a:pt x="2356866" y="0"/>
                </a:moveTo>
                <a:lnTo>
                  <a:pt x="88818" y="33"/>
                </a:lnTo>
                <a:lnTo>
                  <a:pt x="47907" y="10961"/>
                </a:lnTo>
                <a:lnTo>
                  <a:pt x="17075" y="38142"/>
                </a:lnTo>
                <a:lnTo>
                  <a:pt x="1156" y="76743"/>
                </a:lnTo>
                <a:lnTo>
                  <a:pt x="0" y="91312"/>
                </a:lnTo>
                <a:lnTo>
                  <a:pt x="33" y="459186"/>
                </a:lnTo>
                <a:lnTo>
                  <a:pt x="10961" y="500097"/>
                </a:lnTo>
                <a:lnTo>
                  <a:pt x="38142" y="530929"/>
                </a:lnTo>
                <a:lnTo>
                  <a:pt x="76743" y="546848"/>
                </a:lnTo>
                <a:lnTo>
                  <a:pt x="91312" y="548005"/>
                </a:lnTo>
                <a:lnTo>
                  <a:pt x="2359469" y="547968"/>
                </a:lnTo>
                <a:lnTo>
                  <a:pt x="2400416" y="537011"/>
                </a:lnTo>
                <a:lnTo>
                  <a:pt x="2431245" y="509831"/>
                </a:lnTo>
                <a:lnTo>
                  <a:pt x="2447150" y="471251"/>
                </a:lnTo>
                <a:lnTo>
                  <a:pt x="2448306" y="456692"/>
                </a:lnTo>
                <a:lnTo>
                  <a:pt x="2448269" y="88716"/>
                </a:lnTo>
                <a:lnTo>
                  <a:pt x="2437308" y="47847"/>
                </a:lnTo>
                <a:lnTo>
                  <a:pt x="2410103" y="17053"/>
                </a:lnTo>
                <a:lnTo>
                  <a:pt x="2371459" y="1155"/>
                </a:lnTo>
                <a:lnTo>
                  <a:pt x="2356866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52134" y="3317113"/>
            <a:ext cx="2448560" cy="548005"/>
          </a:xfrm>
          <a:custGeom>
            <a:avLst/>
            <a:gdLst/>
            <a:ahLst/>
            <a:cxnLst/>
            <a:rect l="l" t="t" r="r" b="b"/>
            <a:pathLst>
              <a:path w="2448559" h="548004">
                <a:moveTo>
                  <a:pt x="0" y="91312"/>
                </a:moveTo>
                <a:lnTo>
                  <a:pt x="9873" y="49979"/>
                </a:lnTo>
                <a:lnTo>
                  <a:pt x="36271" y="18454"/>
                </a:lnTo>
                <a:lnTo>
                  <a:pt x="74360" y="1571"/>
                </a:lnTo>
                <a:lnTo>
                  <a:pt x="2356866" y="0"/>
                </a:lnTo>
                <a:lnTo>
                  <a:pt x="2371459" y="1155"/>
                </a:lnTo>
                <a:lnTo>
                  <a:pt x="2410103" y="17053"/>
                </a:lnTo>
                <a:lnTo>
                  <a:pt x="2437308" y="47847"/>
                </a:lnTo>
                <a:lnTo>
                  <a:pt x="2448269" y="88716"/>
                </a:lnTo>
                <a:lnTo>
                  <a:pt x="2448306" y="456692"/>
                </a:lnTo>
                <a:lnTo>
                  <a:pt x="2447150" y="471251"/>
                </a:lnTo>
                <a:lnTo>
                  <a:pt x="2431245" y="509831"/>
                </a:lnTo>
                <a:lnTo>
                  <a:pt x="2400416" y="537011"/>
                </a:lnTo>
                <a:lnTo>
                  <a:pt x="2359469" y="547968"/>
                </a:lnTo>
                <a:lnTo>
                  <a:pt x="91312" y="548005"/>
                </a:lnTo>
                <a:lnTo>
                  <a:pt x="76743" y="546848"/>
                </a:lnTo>
                <a:lnTo>
                  <a:pt x="38142" y="530929"/>
                </a:lnTo>
                <a:lnTo>
                  <a:pt x="10961" y="500097"/>
                </a:lnTo>
                <a:lnTo>
                  <a:pt x="33" y="459186"/>
                </a:lnTo>
                <a:lnTo>
                  <a:pt x="0" y="91312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61379" y="3408974"/>
            <a:ext cx="183007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ng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eeri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R="13970"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Jessa</a:t>
            </a:r>
            <a:r>
              <a:rPr sz="1400" spc="-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80" dirty="0">
                <a:latin typeface="Arial"/>
                <a:cs typeface="Arial"/>
              </a:rPr>
              <a:t>P.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67882" y="5247259"/>
            <a:ext cx="1644650" cy="486409"/>
          </a:xfrm>
          <a:custGeom>
            <a:avLst/>
            <a:gdLst/>
            <a:ahLst/>
            <a:cxnLst/>
            <a:rect l="l" t="t" r="r" b="b"/>
            <a:pathLst>
              <a:path w="1644650" h="486410">
                <a:moveTo>
                  <a:pt x="1563496" y="0"/>
                </a:moveTo>
                <a:lnTo>
                  <a:pt x="80688" y="0"/>
                </a:lnTo>
                <a:lnTo>
                  <a:pt x="39969" y="11178"/>
                </a:lnTo>
                <a:lnTo>
                  <a:pt x="11018" y="40241"/>
                </a:lnTo>
                <a:lnTo>
                  <a:pt x="29" y="80689"/>
                </a:lnTo>
                <a:lnTo>
                  <a:pt x="0" y="405308"/>
                </a:lnTo>
                <a:lnTo>
                  <a:pt x="1353" y="419819"/>
                </a:lnTo>
                <a:lnTo>
                  <a:pt x="19172" y="457303"/>
                </a:lnTo>
                <a:lnTo>
                  <a:pt x="52831" y="480946"/>
                </a:lnTo>
                <a:lnTo>
                  <a:pt x="81025" y="485990"/>
                </a:lnTo>
                <a:lnTo>
                  <a:pt x="1563801" y="485990"/>
                </a:lnTo>
                <a:lnTo>
                  <a:pt x="1604535" y="474837"/>
                </a:lnTo>
                <a:lnTo>
                  <a:pt x="1633497" y="445797"/>
                </a:lnTo>
                <a:lnTo>
                  <a:pt x="1644495" y="405308"/>
                </a:lnTo>
                <a:lnTo>
                  <a:pt x="1644521" y="80689"/>
                </a:lnTo>
                <a:lnTo>
                  <a:pt x="1643163" y="66188"/>
                </a:lnTo>
                <a:lnTo>
                  <a:pt x="1625338" y="28707"/>
                </a:lnTo>
                <a:lnTo>
                  <a:pt x="1591684" y="5049"/>
                </a:lnTo>
                <a:lnTo>
                  <a:pt x="1563496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67882" y="5247259"/>
            <a:ext cx="1644650" cy="486409"/>
          </a:xfrm>
          <a:custGeom>
            <a:avLst/>
            <a:gdLst/>
            <a:ahLst/>
            <a:cxnLst/>
            <a:rect l="l" t="t" r="r" b="b"/>
            <a:pathLst>
              <a:path w="1644650" h="486410">
                <a:moveTo>
                  <a:pt x="0" y="81025"/>
                </a:moveTo>
                <a:lnTo>
                  <a:pt x="11019" y="40241"/>
                </a:lnTo>
                <a:lnTo>
                  <a:pt x="39969" y="11178"/>
                </a:lnTo>
                <a:lnTo>
                  <a:pt x="80689" y="0"/>
                </a:lnTo>
                <a:lnTo>
                  <a:pt x="1563496" y="0"/>
                </a:lnTo>
                <a:lnTo>
                  <a:pt x="1578013" y="1300"/>
                </a:lnTo>
                <a:lnTo>
                  <a:pt x="1615575" y="18981"/>
                </a:lnTo>
                <a:lnTo>
                  <a:pt x="1639361" y="52539"/>
                </a:lnTo>
                <a:lnTo>
                  <a:pt x="1644522" y="405002"/>
                </a:lnTo>
                <a:lnTo>
                  <a:pt x="1643221" y="419528"/>
                </a:lnTo>
                <a:lnTo>
                  <a:pt x="1625533" y="457086"/>
                </a:lnTo>
                <a:lnTo>
                  <a:pt x="1591961" y="480845"/>
                </a:lnTo>
                <a:lnTo>
                  <a:pt x="81025" y="485990"/>
                </a:lnTo>
                <a:lnTo>
                  <a:pt x="66505" y="484691"/>
                </a:lnTo>
                <a:lnTo>
                  <a:pt x="28937" y="467025"/>
                </a:lnTo>
                <a:lnTo>
                  <a:pt x="5153" y="433473"/>
                </a:lnTo>
                <a:lnTo>
                  <a:pt x="0" y="81025"/>
                </a:lnTo>
                <a:close/>
              </a:path>
            </a:pathLst>
          </a:custGeom>
          <a:ln w="12699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84797" y="5293273"/>
            <a:ext cx="12103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dirty="0">
                <a:latin typeface="Arial"/>
                <a:cs typeface="Arial"/>
              </a:rPr>
              <a:t>esi</a:t>
            </a:r>
            <a:r>
              <a:rPr sz="1400" b="1" spc="-10" dirty="0">
                <a:latin typeface="Arial"/>
                <a:cs typeface="Arial"/>
              </a:rPr>
              <a:t>gn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710680" y="4618990"/>
            <a:ext cx="1965960" cy="538480"/>
          </a:xfrm>
          <a:custGeom>
            <a:avLst/>
            <a:gdLst/>
            <a:ahLst/>
            <a:cxnLst/>
            <a:rect l="l" t="t" r="r" b="b"/>
            <a:pathLst>
              <a:path w="1965959" h="538479">
                <a:moveTo>
                  <a:pt x="1876044" y="0"/>
                </a:moveTo>
                <a:lnTo>
                  <a:pt x="75316" y="1140"/>
                </a:lnTo>
                <a:lnTo>
                  <a:pt x="36808" y="17219"/>
                </a:lnTo>
                <a:lnTo>
                  <a:pt x="10035" y="48394"/>
                </a:lnTo>
                <a:lnTo>
                  <a:pt x="0" y="89662"/>
                </a:lnTo>
                <a:lnTo>
                  <a:pt x="1096" y="448437"/>
                </a:lnTo>
                <a:lnTo>
                  <a:pt x="9935" y="489511"/>
                </a:lnTo>
                <a:lnTo>
                  <a:pt x="36634" y="520751"/>
                </a:lnTo>
                <a:lnTo>
                  <a:pt x="75093" y="536922"/>
                </a:lnTo>
                <a:lnTo>
                  <a:pt x="89662" y="538099"/>
                </a:lnTo>
                <a:lnTo>
                  <a:pt x="1890484" y="536943"/>
                </a:lnTo>
                <a:lnTo>
                  <a:pt x="1928989" y="520844"/>
                </a:lnTo>
                <a:lnTo>
                  <a:pt x="1955783" y="489678"/>
                </a:lnTo>
                <a:lnTo>
                  <a:pt x="1965833" y="448437"/>
                </a:lnTo>
                <a:lnTo>
                  <a:pt x="1964718" y="89662"/>
                </a:lnTo>
                <a:lnTo>
                  <a:pt x="1955838" y="48526"/>
                </a:lnTo>
                <a:lnTo>
                  <a:pt x="1929084" y="17324"/>
                </a:lnTo>
                <a:lnTo>
                  <a:pt x="1890606" y="1175"/>
                </a:lnTo>
                <a:lnTo>
                  <a:pt x="1876044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10680" y="4618990"/>
            <a:ext cx="1965960" cy="538480"/>
          </a:xfrm>
          <a:custGeom>
            <a:avLst/>
            <a:gdLst/>
            <a:ahLst/>
            <a:cxnLst/>
            <a:rect l="l" t="t" r="r" b="b"/>
            <a:pathLst>
              <a:path w="1965959" h="538479">
                <a:moveTo>
                  <a:pt x="0" y="89662"/>
                </a:moveTo>
                <a:lnTo>
                  <a:pt x="10035" y="48394"/>
                </a:lnTo>
                <a:lnTo>
                  <a:pt x="36808" y="17219"/>
                </a:lnTo>
                <a:lnTo>
                  <a:pt x="75316" y="1140"/>
                </a:lnTo>
                <a:lnTo>
                  <a:pt x="1876044" y="0"/>
                </a:lnTo>
                <a:lnTo>
                  <a:pt x="1890606" y="1175"/>
                </a:lnTo>
                <a:lnTo>
                  <a:pt x="1929084" y="17324"/>
                </a:lnTo>
                <a:lnTo>
                  <a:pt x="1955838" y="48526"/>
                </a:lnTo>
                <a:lnTo>
                  <a:pt x="1965833" y="448437"/>
                </a:lnTo>
                <a:lnTo>
                  <a:pt x="1964654" y="462995"/>
                </a:lnTo>
                <a:lnTo>
                  <a:pt x="1948463" y="501433"/>
                </a:lnTo>
                <a:lnTo>
                  <a:pt x="1917206" y="528131"/>
                </a:lnTo>
                <a:lnTo>
                  <a:pt x="89662" y="538099"/>
                </a:lnTo>
                <a:lnTo>
                  <a:pt x="75093" y="536922"/>
                </a:lnTo>
                <a:lnTo>
                  <a:pt x="36634" y="520751"/>
                </a:lnTo>
                <a:lnTo>
                  <a:pt x="9935" y="489511"/>
                </a:lnTo>
                <a:lnTo>
                  <a:pt x="0" y="89662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880986" y="4690912"/>
            <a:ext cx="162750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l</a:t>
            </a:r>
            <a:r>
              <a:rPr sz="1400" b="1" dirty="0">
                <a:latin typeface="Arial"/>
                <a:cs typeface="Arial"/>
              </a:rPr>
              <a:t>ec</a:t>
            </a:r>
            <a:r>
              <a:rPr sz="1400" b="1" spc="5" dirty="0">
                <a:latin typeface="Arial"/>
                <a:cs typeface="Arial"/>
              </a:rPr>
              <a:t>tr</a:t>
            </a:r>
            <a:r>
              <a:rPr sz="1400" b="1" dirty="0">
                <a:latin typeface="Arial"/>
                <a:cs typeface="Arial"/>
              </a:rPr>
              <a:t>ic</a:t>
            </a:r>
            <a:r>
              <a:rPr sz="1400" b="1" spc="-1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Desig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 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64323" y="3970909"/>
            <a:ext cx="1368425" cy="556260"/>
          </a:xfrm>
          <a:custGeom>
            <a:avLst/>
            <a:gdLst/>
            <a:ahLst/>
            <a:cxnLst/>
            <a:rect l="l" t="t" r="r" b="b"/>
            <a:pathLst>
              <a:path w="1368425" h="556260">
                <a:moveTo>
                  <a:pt x="1275333" y="0"/>
                </a:moveTo>
                <a:lnTo>
                  <a:pt x="87924" y="121"/>
                </a:lnTo>
                <a:lnTo>
                  <a:pt x="47341" y="11850"/>
                </a:lnTo>
                <a:lnTo>
                  <a:pt x="16849" y="39419"/>
                </a:lnTo>
                <a:lnTo>
                  <a:pt x="1139" y="78137"/>
                </a:lnTo>
                <a:lnTo>
                  <a:pt x="0" y="92710"/>
                </a:lnTo>
                <a:lnTo>
                  <a:pt x="121" y="468335"/>
                </a:lnTo>
                <a:lnTo>
                  <a:pt x="11850" y="508918"/>
                </a:lnTo>
                <a:lnTo>
                  <a:pt x="39419" y="539410"/>
                </a:lnTo>
                <a:lnTo>
                  <a:pt x="78137" y="555120"/>
                </a:lnTo>
                <a:lnTo>
                  <a:pt x="92709" y="556260"/>
                </a:lnTo>
                <a:lnTo>
                  <a:pt x="1280232" y="556133"/>
                </a:lnTo>
                <a:lnTo>
                  <a:pt x="1320847" y="544377"/>
                </a:lnTo>
                <a:lnTo>
                  <a:pt x="1351336" y="516809"/>
                </a:lnTo>
                <a:lnTo>
                  <a:pt x="1367032" y="478112"/>
                </a:lnTo>
                <a:lnTo>
                  <a:pt x="1368171" y="463550"/>
                </a:lnTo>
                <a:lnTo>
                  <a:pt x="1368044" y="87823"/>
                </a:lnTo>
                <a:lnTo>
                  <a:pt x="1356284" y="47283"/>
                </a:lnTo>
                <a:lnTo>
                  <a:pt x="1328690" y="16827"/>
                </a:lnTo>
                <a:lnTo>
                  <a:pt x="1289929" y="1138"/>
                </a:lnTo>
                <a:lnTo>
                  <a:pt x="1275333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4323" y="3970909"/>
            <a:ext cx="1368425" cy="556260"/>
          </a:xfrm>
          <a:custGeom>
            <a:avLst/>
            <a:gdLst/>
            <a:ahLst/>
            <a:cxnLst/>
            <a:rect l="l" t="t" r="r" b="b"/>
            <a:pathLst>
              <a:path w="1368425" h="556260">
                <a:moveTo>
                  <a:pt x="0" y="92710"/>
                </a:moveTo>
                <a:lnTo>
                  <a:pt x="9738" y="51319"/>
                </a:lnTo>
                <a:lnTo>
                  <a:pt x="35824" y="19511"/>
                </a:lnTo>
                <a:lnTo>
                  <a:pt x="73565" y="1981"/>
                </a:lnTo>
                <a:lnTo>
                  <a:pt x="1275333" y="0"/>
                </a:lnTo>
                <a:lnTo>
                  <a:pt x="1289929" y="1138"/>
                </a:lnTo>
                <a:lnTo>
                  <a:pt x="1328690" y="16827"/>
                </a:lnTo>
                <a:lnTo>
                  <a:pt x="1356284" y="47283"/>
                </a:lnTo>
                <a:lnTo>
                  <a:pt x="1368044" y="87823"/>
                </a:lnTo>
                <a:lnTo>
                  <a:pt x="1368171" y="463550"/>
                </a:lnTo>
                <a:lnTo>
                  <a:pt x="1367032" y="478112"/>
                </a:lnTo>
                <a:lnTo>
                  <a:pt x="1351336" y="516809"/>
                </a:lnTo>
                <a:lnTo>
                  <a:pt x="1320847" y="544377"/>
                </a:lnTo>
                <a:lnTo>
                  <a:pt x="1280232" y="556133"/>
                </a:lnTo>
                <a:lnTo>
                  <a:pt x="92709" y="556260"/>
                </a:lnTo>
                <a:lnTo>
                  <a:pt x="78137" y="555120"/>
                </a:lnTo>
                <a:lnTo>
                  <a:pt x="39419" y="539410"/>
                </a:lnTo>
                <a:lnTo>
                  <a:pt x="11850" y="508918"/>
                </a:lnTo>
                <a:lnTo>
                  <a:pt x="121" y="468335"/>
                </a:lnTo>
                <a:lnTo>
                  <a:pt x="0" y="92710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360157" y="4044228"/>
            <a:ext cx="991869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Electric</a:t>
            </a:r>
            <a:endParaRPr sz="14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Peter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44902" y="3573017"/>
            <a:ext cx="2340610" cy="648335"/>
          </a:xfrm>
          <a:custGeom>
            <a:avLst/>
            <a:gdLst/>
            <a:ahLst/>
            <a:cxnLst/>
            <a:rect l="l" t="t" r="r" b="b"/>
            <a:pathLst>
              <a:path w="2340610" h="648335">
                <a:moveTo>
                  <a:pt x="2232278" y="0"/>
                </a:moveTo>
                <a:lnTo>
                  <a:pt x="107639" y="0"/>
                </a:lnTo>
                <a:lnTo>
                  <a:pt x="65752" y="8576"/>
                </a:lnTo>
                <a:lnTo>
                  <a:pt x="31536" y="31740"/>
                </a:lnTo>
                <a:lnTo>
                  <a:pt x="8461" y="66021"/>
                </a:lnTo>
                <a:lnTo>
                  <a:pt x="20" y="107640"/>
                </a:lnTo>
                <a:lnTo>
                  <a:pt x="0" y="540419"/>
                </a:lnTo>
                <a:lnTo>
                  <a:pt x="1036" y="555036"/>
                </a:lnTo>
                <a:lnTo>
                  <a:pt x="14880" y="594775"/>
                </a:lnTo>
                <a:lnTo>
                  <a:pt x="42135" y="625660"/>
                </a:lnTo>
                <a:lnTo>
                  <a:pt x="79334" y="644237"/>
                </a:lnTo>
                <a:lnTo>
                  <a:pt x="107949" y="648081"/>
                </a:lnTo>
                <a:lnTo>
                  <a:pt x="2232692" y="648080"/>
                </a:lnTo>
                <a:lnTo>
                  <a:pt x="2274542" y="639473"/>
                </a:lnTo>
                <a:lnTo>
                  <a:pt x="2308725" y="616290"/>
                </a:lnTo>
                <a:lnTo>
                  <a:pt x="2331775" y="581982"/>
                </a:lnTo>
                <a:lnTo>
                  <a:pt x="2340200" y="540419"/>
                </a:lnTo>
                <a:lnTo>
                  <a:pt x="2340227" y="107640"/>
                </a:lnTo>
                <a:lnTo>
                  <a:pt x="2339204" y="93040"/>
                </a:lnTo>
                <a:lnTo>
                  <a:pt x="2325379" y="53324"/>
                </a:lnTo>
                <a:lnTo>
                  <a:pt x="2298124" y="22436"/>
                </a:lnTo>
                <a:lnTo>
                  <a:pt x="2260908" y="3846"/>
                </a:lnTo>
                <a:lnTo>
                  <a:pt x="2232278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44901" y="3573017"/>
            <a:ext cx="2340610" cy="648335"/>
          </a:xfrm>
          <a:custGeom>
            <a:avLst/>
            <a:gdLst/>
            <a:ahLst/>
            <a:cxnLst/>
            <a:rect l="l" t="t" r="r" b="b"/>
            <a:pathLst>
              <a:path w="2340610" h="648335">
                <a:moveTo>
                  <a:pt x="0" y="107950"/>
                </a:moveTo>
                <a:lnTo>
                  <a:pt x="8462" y="66021"/>
                </a:lnTo>
                <a:lnTo>
                  <a:pt x="31537" y="31740"/>
                </a:lnTo>
                <a:lnTo>
                  <a:pt x="65753" y="8576"/>
                </a:lnTo>
                <a:lnTo>
                  <a:pt x="107640" y="0"/>
                </a:lnTo>
                <a:lnTo>
                  <a:pt x="2232279" y="0"/>
                </a:lnTo>
                <a:lnTo>
                  <a:pt x="2246890" y="983"/>
                </a:lnTo>
                <a:lnTo>
                  <a:pt x="2286655" y="14702"/>
                </a:lnTo>
                <a:lnTo>
                  <a:pt x="2317616" y="41876"/>
                </a:lnTo>
                <a:lnTo>
                  <a:pt x="2336303" y="79034"/>
                </a:lnTo>
                <a:lnTo>
                  <a:pt x="2340229" y="540004"/>
                </a:lnTo>
                <a:lnTo>
                  <a:pt x="2339246" y="554636"/>
                </a:lnTo>
                <a:lnTo>
                  <a:pt x="2325543" y="594441"/>
                </a:lnTo>
                <a:lnTo>
                  <a:pt x="2298397" y="625424"/>
                </a:lnTo>
                <a:lnTo>
                  <a:pt x="2261274" y="644132"/>
                </a:lnTo>
                <a:lnTo>
                  <a:pt x="107950" y="648081"/>
                </a:lnTo>
                <a:lnTo>
                  <a:pt x="93346" y="647098"/>
                </a:lnTo>
                <a:lnTo>
                  <a:pt x="53601" y="633390"/>
                </a:lnTo>
                <a:lnTo>
                  <a:pt x="22647" y="606224"/>
                </a:lnTo>
                <a:lnTo>
                  <a:pt x="3947" y="569053"/>
                </a:lnTo>
                <a:lnTo>
                  <a:pt x="0" y="107950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860929" y="3699804"/>
            <a:ext cx="191008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Con</a:t>
            </a:r>
            <a:r>
              <a:rPr sz="1400" b="1" dirty="0">
                <a:latin typeface="Arial"/>
                <a:cs typeface="Arial"/>
              </a:rPr>
              <a:t>str</a:t>
            </a:r>
            <a:r>
              <a:rPr sz="1400" b="1" spc="-10" dirty="0">
                <a:latin typeface="Arial"/>
                <a:cs typeface="Arial"/>
              </a:rPr>
              <a:t>u</a:t>
            </a:r>
            <a:r>
              <a:rPr sz="1400" b="1" dirty="0">
                <a:latin typeface="Arial"/>
                <a:cs typeface="Arial"/>
              </a:rPr>
              <a:t>cti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g</a:t>
            </a:r>
            <a:r>
              <a:rPr sz="1400" b="1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5" dirty="0">
                <a:latin typeface="Arial"/>
                <a:cs typeface="Arial"/>
              </a:rPr>
              <a:t> 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07845" y="4698110"/>
            <a:ext cx="1858010" cy="522605"/>
          </a:xfrm>
          <a:custGeom>
            <a:avLst/>
            <a:gdLst/>
            <a:ahLst/>
            <a:cxnLst/>
            <a:rect l="l" t="t" r="r" b="b"/>
            <a:pathLst>
              <a:path w="1858010" h="522604">
                <a:moveTo>
                  <a:pt x="1771015" y="0"/>
                </a:moveTo>
                <a:lnTo>
                  <a:pt x="76828" y="589"/>
                </a:lnTo>
                <a:lnTo>
                  <a:pt x="37698" y="15335"/>
                </a:lnTo>
                <a:lnTo>
                  <a:pt x="10312" y="45948"/>
                </a:lnTo>
                <a:lnTo>
                  <a:pt x="0" y="87121"/>
                </a:lnTo>
                <a:lnTo>
                  <a:pt x="578" y="445300"/>
                </a:lnTo>
                <a:lnTo>
                  <a:pt x="15293" y="484475"/>
                </a:lnTo>
                <a:lnTo>
                  <a:pt x="45879" y="511896"/>
                </a:lnTo>
                <a:lnTo>
                  <a:pt x="86994" y="522224"/>
                </a:lnTo>
                <a:lnTo>
                  <a:pt x="1781110" y="521645"/>
                </a:lnTo>
                <a:lnTo>
                  <a:pt x="1820316" y="506930"/>
                </a:lnTo>
                <a:lnTo>
                  <a:pt x="1847707" y="476344"/>
                </a:lnTo>
                <a:lnTo>
                  <a:pt x="1858009" y="435228"/>
                </a:lnTo>
                <a:lnTo>
                  <a:pt x="1857422" y="76930"/>
                </a:lnTo>
                <a:lnTo>
                  <a:pt x="1842716" y="37728"/>
                </a:lnTo>
                <a:lnTo>
                  <a:pt x="1812159" y="10316"/>
                </a:lnTo>
                <a:lnTo>
                  <a:pt x="1771015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07845" y="4698110"/>
            <a:ext cx="1858010" cy="522605"/>
          </a:xfrm>
          <a:custGeom>
            <a:avLst/>
            <a:gdLst/>
            <a:ahLst/>
            <a:cxnLst/>
            <a:rect l="l" t="t" r="r" b="b"/>
            <a:pathLst>
              <a:path w="1858010" h="522604">
                <a:moveTo>
                  <a:pt x="0" y="87121"/>
                </a:moveTo>
                <a:lnTo>
                  <a:pt x="10312" y="45948"/>
                </a:lnTo>
                <a:lnTo>
                  <a:pt x="37698" y="15335"/>
                </a:lnTo>
                <a:lnTo>
                  <a:pt x="76828" y="589"/>
                </a:lnTo>
                <a:lnTo>
                  <a:pt x="1771015" y="0"/>
                </a:lnTo>
                <a:lnTo>
                  <a:pt x="1785581" y="1211"/>
                </a:lnTo>
                <a:lnTo>
                  <a:pt x="1823781" y="17816"/>
                </a:lnTo>
                <a:lnTo>
                  <a:pt x="1849639" y="49748"/>
                </a:lnTo>
                <a:lnTo>
                  <a:pt x="1858009" y="435228"/>
                </a:lnTo>
                <a:lnTo>
                  <a:pt x="1856800" y="449774"/>
                </a:lnTo>
                <a:lnTo>
                  <a:pt x="1840215" y="487973"/>
                </a:lnTo>
                <a:lnTo>
                  <a:pt x="1808300" y="513862"/>
                </a:lnTo>
                <a:lnTo>
                  <a:pt x="86994" y="522224"/>
                </a:lnTo>
                <a:lnTo>
                  <a:pt x="72449" y="521010"/>
                </a:lnTo>
                <a:lnTo>
                  <a:pt x="34250" y="504391"/>
                </a:lnTo>
                <a:lnTo>
                  <a:pt x="8361" y="472459"/>
                </a:lnTo>
                <a:lnTo>
                  <a:pt x="0" y="87121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15642" y="4777279"/>
            <a:ext cx="1041400" cy="41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rk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5" dirty="0">
                <a:latin typeface="Arial"/>
                <a:cs typeface="Arial"/>
              </a:rPr>
              <a:t> 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57929" y="4668646"/>
            <a:ext cx="1894205" cy="522605"/>
          </a:xfrm>
          <a:custGeom>
            <a:avLst/>
            <a:gdLst/>
            <a:ahLst/>
            <a:cxnLst/>
            <a:rect l="l" t="t" r="r" b="b"/>
            <a:pathLst>
              <a:path w="1894204" h="522604">
                <a:moveTo>
                  <a:pt x="1807210" y="0"/>
                </a:moveTo>
                <a:lnTo>
                  <a:pt x="76899" y="578"/>
                </a:lnTo>
                <a:lnTo>
                  <a:pt x="37693" y="15293"/>
                </a:lnTo>
                <a:lnTo>
                  <a:pt x="10302" y="45879"/>
                </a:lnTo>
                <a:lnTo>
                  <a:pt x="0" y="86994"/>
                </a:lnTo>
                <a:lnTo>
                  <a:pt x="576" y="445300"/>
                </a:lnTo>
                <a:lnTo>
                  <a:pt x="15259" y="484475"/>
                </a:lnTo>
                <a:lnTo>
                  <a:pt x="45823" y="511896"/>
                </a:lnTo>
                <a:lnTo>
                  <a:pt x="86995" y="522223"/>
                </a:lnTo>
                <a:lnTo>
                  <a:pt x="1817281" y="521645"/>
                </a:lnTo>
                <a:lnTo>
                  <a:pt x="1856456" y="506930"/>
                </a:lnTo>
                <a:lnTo>
                  <a:pt x="1883877" y="476344"/>
                </a:lnTo>
                <a:lnTo>
                  <a:pt x="1894205" y="435228"/>
                </a:lnTo>
                <a:lnTo>
                  <a:pt x="1893626" y="76923"/>
                </a:lnTo>
                <a:lnTo>
                  <a:pt x="1878911" y="37748"/>
                </a:lnTo>
                <a:lnTo>
                  <a:pt x="1848325" y="10327"/>
                </a:lnTo>
                <a:lnTo>
                  <a:pt x="1807210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57929" y="4668646"/>
            <a:ext cx="1894205" cy="522605"/>
          </a:xfrm>
          <a:custGeom>
            <a:avLst/>
            <a:gdLst/>
            <a:ahLst/>
            <a:cxnLst/>
            <a:rect l="l" t="t" r="r" b="b"/>
            <a:pathLst>
              <a:path w="1894204" h="522604">
                <a:moveTo>
                  <a:pt x="0" y="86994"/>
                </a:moveTo>
                <a:lnTo>
                  <a:pt x="10302" y="45879"/>
                </a:lnTo>
                <a:lnTo>
                  <a:pt x="37693" y="15293"/>
                </a:lnTo>
                <a:lnTo>
                  <a:pt x="76899" y="578"/>
                </a:lnTo>
                <a:lnTo>
                  <a:pt x="1807210" y="0"/>
                </a:lnTo>
                <a:lnTo>
                  <a:pt x="1821755" y="1213"/>
                </a:lnTo>
                <a:lnTo>
                  <a:pt x="1859954" y="17832"/>
                </a:lnTo>
                <a:lnTo>
                  <a:pt x="1885843" y="49764"/>
                </a:lnTo>
                <a:lnTo>
                  <a:pt x="1894205" y="435228"/>
                </a:lnTo>
                <a:lnTo>
                  <a:pt x="1892991" y="449774"/>
                </a:lnTo>
                <a:lnTo>
                  <a:pt x="1876372" y="487973"/>
                </a:lnTo>
                <a:lnTo>
                  <a:pt x="1844440" y="513862"/>
                </a:lnTo>
                <a:lnTo>
                  <a:pt x="86995" y="522223"/>
                </a:lnTo>
                <a:lnTo>
                  <a:pt x="72418" y="521010"/>
                </a:lnTo>
                <a:lnTo>
                  <a:pt x="34196" y="504391"/>
                </a:lnTo>
                <a:lnTo>
                  <a:pt x="8340" y="472459"/>
                </a:lnTo>
                <a:lnTo>
                  <a:pt x="0" y="86994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52442" y="4740315"/>
            <a:ext cx="130556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Electric</a:t>
            </a:r>
            <a:r>
              <a:rPr sz="1400" b="1" spc="-15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W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rk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spc="-7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Pan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K</a:t>
            </a:r>
            <a:r>
              <a:rPr sz="1500" dirty="0"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5541" y="5837529"/>
            <a:ext cx="1944370" cy="519430"/>
          </a:xfrm>
          <a:custGeom>
            <a:avLst/>
            <a:gdLst/>
            <a:ahLst/>
            <a:cxnLst/>
            <a:rect l="l" t="t" r="r" b="b"/>
            <a:pathLst>
              <a:path w="1944370" h="519429">
                <a:moveTo>
                  <a:pt x="1857692" y="0"/>
                </a:moveTo>
                <a:lnTo>
                  <a:pt x="77226" y="490"/>
                </a:lnTo>
                <a:lnTo>
                  <a:pt x="37911" y="14920"/>
                </a:lnTo>
                <a:lnTo>
                  <a:pt x="10374" y="45380"/>
                </a:lnTo>
                <a:lnTo>
                  <a:pt x="0" y="86486"/>
                </a:lnTo>
                <a:lnTo>
                  <a:pt x="491" y="441720"/>
                </a:lnTo>
                <a:lnTo>
                  <a:pt x="14923" y="481038"/>
                </a:lnTo>
                <a:lnTo>
                  <a:pt x="45382" y="508573"/>
                </a:lnTo>
                <a:lnTo>
                  <a:pt x="86486" y="518947"/>
                </a:lnTo>
                <a:lnTo>
                  <a:pt x="1866960" y="518456"/>
                </a:lnTo>
                <a:lnTo>
                  <a:pt x="1906267" y="504023"/>
                </a:lnTo>
                <a:lnTo>
                  <a:pt x="1933803" y="473560"/>
                </a:lnTo>
                <a:lnTo>
                  <a:pt x="1944179" y="432447"/>
                </a:lnTo>
                <a:lnTo>
                  <a:pt x="1943689" y="77226"/>
                </a:lnTo>
                <a:lnTo>
                  <a:pt x="1929255" y="37911"/>
                </a:lnTo>
                <a:lnTo>
                  <a:pt x="1898793" y="10374"/>
                </a:lnTo>
                <a:lnTo>
                  <a:pt x="1857692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5541" y="5837529"/>
            <a:ext cx="1944370" cy="519430"/>
          </a:xfrm>
          <a:custGeom>
            <a:avLst/>
            <a:gdLst/>
            <a:ahLst/>
            <a:cxnLst/>
            <a:rect l="l" t="t" r="r" b="b"/>
            <a:pathLst>
              <a:path w="1944370" h="519429">
                <a:moveTo>
                  <a:pt x="0" y="86486"/>
                </a:moveTo>
                <a:lnTo>
                  <a:pt x="10374" y="45380"/>
                </a:lnTo>
                <a:lnTo>
                  <a:pt x="37911" y="14920"/>
                </a:lnTo>
                <a:lnTo>
                  <a:pt x="77226" y="490"/>
                </a:lnTo>
                <a:lnTo>
                  <a:pt x="1857692" y="0"/>
                </a:lnTo>
                <a:lnTo>
                  <a:pt x="1872242" y="1219"/>
                </a:lnTo>
                <a:lnTo>
                  <a:pt x="1910396" y="17912"/>
                </a:lnTo>
                <a:lnTo>
                  <a:pt x="1936114" y="49973"/>
                </a:lnTo>
                <a:lnTo>
                  <a:pt x="1944179" y="432447"/>
                </a:lnTo>
                <a:lnTo>
                  <a:pt x="1942960" y="447003"/>
                </a:lnTo>
                <a:lnTo>
                  <a:pt x="1926265" y="485163"/>
                </a:lnTo>
                <a:lnTo>
                  <a:pt x="1894207" y="510880"/>
                </a:lnTo>
                <a:lnTo>
                  <a:pt x="86486" y="518947"/>
                </a:lnTo>
                <a:lnTo>
                  <a:pt x="71934" y="517728"/>
                </a:lnTo>
                <a:lnTo>
                  <a:pt x="33781" y="501036"/>
                </a:lnTo>
                <a:lnTo>
                  <a:pt x="8066" y="468975"/>
                </a:lnTo>
                <a:lnTo>
                  <a:pt x="0" y="86486"/>
                </a:lnTo>
                <a:close/>
              </a:path>
            </a:pathLst>
          </a:custGeom>
          <a:ln w="12699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5025" y="5892484"/>
            <a:ext cx="166370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</a:t>
            </a:r>
            <a:r>
              <a:rPr sz="1400" b="1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v</a:t>
            </a:r>
            <a:r>
              <a:rPr sz="1400" b="1" dirty="0">
                <a:latin typeface="Arial"/>
                <a:cs typeface="Arial"/>
              </a:rPr>
              <a:t>il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ub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tract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483739" y="5847460"/>
            <a:ext cx="2088514" cy="504190"/>
          </a:xfrm>
          <a:custGeom>
            <a:avLst/>
            <a:gdLst/>
            <a:ahLst/>
            <a:cxnLst/>
            <a:rect l="l" t="t" r="r" b="b"/>
            <a:pathLst>
              <a:path w="2088514" h="504189">
                <a:moveTo>
                  <a:pt x="2004187" y="0"/>
                </a:moveTo>
                <a:lnTo>
                  <a:pt x="78772" y="163"/>
                </a:lnTo>
                <a:lnTo>
                  <a:pt x="38791" y="13198"/>
                </a:lnTo>
                <a:lnTo>
                  <a:pt x="10643" y="43044"/>
                </a:lnTo>
                <a:lnTo>
                  <a:pt x="0" y="84010"/>
                </a:lnTo>
                <a:lnTo>
                  <a:pt x="163" y="425331"/>
                </a:lnTo>
                <a:lnTo>
                  <a:pt x="13198" y="465264"/>
                </a:lnTo>
                <a:lnTo>
                  <a:pt x="43058" y="493403"/>
                </a:lnTo>
                <a:lnTo>
                  <a:pt x="84074" y="504050"/>
                </a:lnTo>
                <a:lnTo>
                  <a:pt x="2009488" y="503886"/>
                </a:lnTo>
                <a:lnTo>
                  <a:pt x="2049469" y="490848"/>
                </a:lnTo>
                <a:lnTo>
                  <a:pt x="2077617" y="460999"/>
                </a:lnTo>
                <a:lnTo>
                  <a:pt x="2088261" y="420039"/>
                </a:lnTo>
                <a:lnTo>
                  <a:pt x="2088097" y="78716"/>
                </a:lnTo>
                <a:lnTo>
                  <a:pt x="2075062" y="38780"/>
                </a:lnTo>
                <a:lnTo>
                  <a:pt x="2045202" y="10643"/>
                </a:lnTo>
                <a:lnTo>
                  <a:pt x="2004187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83739" y="5847460"/>
            <a:ext cx="2088514" cy="504190"/>
          </a:xfrm>
          <a:custGeom>
            <a:avLst/>
            <a:gdLst/>
            <a:ahLst/>
            <a:cxnLst/>
            <a:rect l="l" t="t" r="r" b="b"/>
            <a:pathLst>
              <a:path w="2088514" h="504189">
                <a:moveTo>
                  <a:pt x="0" y="84010"/>
                </a:moveTo>
                <a:lnTo>
                  <a:pt x="10643" y="43044"/>
                </a:lnTo>
                <a:lnTo>
                  <a:pt x="38791" y="13198"/>
                </a:lnTo>
                <a:lnTo>
                  <a:pt x="78772" y="163"/>
                </a:lnTo>
                <a:lnTo>
                  <a:pt x="2004187" y="0"/>
                </a:lnTo>
                <a:lnTo>
                  <a:pt x="2018747" y="1252"/>
                </a:lnTo>
                <a:lnTo>
                  <a:pt x="2056675" y="18360"/>
                </a:lnTo>
                <a:lnTo>
                  <a:pt x="2081557" y="51062"/>
                </a:lnTo>
                <a:lnTo>
                  <a:pt x="2088261" y="420039"/>
                </a:lnTo>
                <a:lnTo>
                  <a:pt x="2087008" y="434575"/>
                </a:lnTo>
                <a:lnTo>
                  <a:pt x="2069899" y="472465"/>
                </a:lnTo>
                <a:lnTo>
                  <a:pt x="2037177" y="497344"/>
                </a:lnTo>
                <a:lnTo>
                  <a:pt x="84074" y="504050"/>
                </a:lnTo>
                <a:lnTo>
                  <a:pt x="69513" y="502796"/>
                </a:lnTo>
                <a:lnTo>
                  <a:pt x="31585" y="485685"/>
                </a:lnTo>
                <a:lnTo>
                  <a:pt x="6703" y="452982"/>
                </a:lnTo>
                <a:lnTo>
                  <a:pt x="0" y="84010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634742" y="5906772"/>
            <a:ext cx="178625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ctrical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Subcon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ract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(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24070" y="5820155"/>
            <a:ext cx="2610485" cy="536575"/>
          </a:xfrm>
          <a:custGeom>
            <a:avLst/>
            <a:gdLst/>
            <a:ahLst/>
            <a:cxnLst/>
            <a:rect l="l" t="t" r="r" b="b"/>
            <a:pathLst>
              <a:path w="2610484" h="536575">
                <a:moveTo>
                  <a:pt x="2521077" y="0"/>
                </a:moveTo>
                <a:lnTo>
                  <a:pt x="75471" y="1078"/>
                </a:lnTo>
                <a:lnTo>
                  <a:pt x="36893" y="17028"/>
                </a:lnTo>
                <a:lnTo>
                  <a:pt x="10060" y="48145"/>
                </a:lnTo>
                <a:lnTo>
                  <a:pt x="0" y="89395"/>
                </a:lnTo>
                <a:lnTo>
                  <a:pt x="1078" y="460855"/>
                </a:lnTo>
                <a:lnTo>
                  <a:pt x="17025" y="499424"/>
                </a:lnTo>
                <a:lnTo>
                  <a:pt x="48143" y="526258"/>
                </a:lnTo>
                <a:lnTo>
                  <a:pt x="89407" y="536321"/>
                </a:lnTo>
                <a:lnTo>
                  <a:pt x="2534888" y="535256"/>
                </a:lnTo>
                <a:lnTo>
                  <a:pt x="2573444" y="519327"/>
                </a:lnTo>
                <a:lnTo>
                  <a:pt x="2600286" y="488202"/>
                </a:lnTo>
                <a:lnTo>
                  <a:pt x="2610357" y="446925"/>
                </a:lnTo>
                <a:lnTo>
                  <a:pt x="2609294" y="75556"/>
                </a:lnTo>
                <a:lnTo>
                  <a:pt x="2593375" y="36943"/>
                </a:lnTo>
                <a:lnTo>
                  <a:pt x="2562283" y="10076"/>
                </a:lnTo>
                <a:lnTo>
                  <a:pt x="2521077" y="0"/>
                </a:lnTo>
                <a:close/>
              </a:path>
            </a:pathLst>
          </a:custGeom>
          <a:solidFill>
            <a:srgbClr val="D6E2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24070" y="5820155"/>
            <a:ext cx="2610485" cy="536575"/>
          </a:xfrm>
          <a:custGeom>
            <a:avLst/>
            <a:gdLst/>
            <a:ahLst/>
            <a:cxnLst/>
            <a:rect l="l" t="t" r="r" b="b"/>
            <a:pathLst>
              <a:path w="2610484" h="536575">
                <a:moveTo>
                  <a:pt x="0" y="89395"/>
                </a:moveTo>
                <a:lnTo>
                  <a:pt x="10060" y="48145"/>
                </a:lnTo>
                <a:lnTo>
                  <a:pt x="36893" y="17028"/>
                </a:lnTo>
                <a:lnTo>
                  <a:pt x="75471" y="1078"/>
                </a:lnTo>
                <a:lnTo>
                  <a:pt x="2521077" y="0"/>
                </a:lnTo>
                <a:lnTo>
                  <a:pt x="2535624" y="1181"/>
                </a:lnTo>
                <a:lnTo>
                  <a:pt x="2574021" y="17415"/>
                </a:lnTo>
                <a:lnTo>
                  <a:pt x="2600617" y="48758"/>
                </a:lnTo>
                <a:lnTo>
                  <a:pt x="2610357" y="446925"/>
                </a:lnTo>
                <a:lnTo>
                  <a:pt x="2609176" y="461501"/>
                </a:lnTo>
                <a:lnTo>
                  <a:pt x="2592953" y="499954"/>
                </a:lnTo>
                <a:lnTo>
                  <a:pt x="2561644" y="526574"/>
                </a:lnTo>
                <a:lnTo>
                  <a:pt x="89407" y="536321"/>
                </a:lnTo>
                <a:lnTo>
                  <a:pt x="74836" y="535140"/>
                </a:lnTo>
                <a:lnTo>
                  <a:pt x="36395" y="518928"/>
                </a:lnTo>
                <a:lnTo>
                  <a:pt x="9775" y="487623"/>
                </a:lnTo>
                <a:lnTo>
                  <a:pt x="0" y="89395"/>
                </a:lnTo>
                <a:close/>
              </a:path>
            </a:pathLst>
          </a:custGeom>
          <a:ln w="12700">
            <a:solidFill>
              <a:srgbClr val="1B1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873244" y="5906810"/>
            <a:ext cx="21120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R Electric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(Erection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&amp;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eam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4953" y="3212973"/>
            <a:ext cx="5715" cy="358140"/>
          </a:xfrm>
          <a:custGeom>
            <a:avLst/>
            <a:gdLst/>
            <a:ahLst/>
            <a:cxnLst/>
            <a:rect l="l" t="t" r="r" b="b"/>
            <a:pathLst>
              <a:path w="5714" h="358139">
                <a:moveTo>
                  <a:pt x="5587" y="0"/>
                </a:moveTo>
                <a:lnTo>
                  <a:pt x="0" y="357759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04411" y="4221098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044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03826" y="444614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71775" y="4446142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967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71775" y="4446142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051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51909" y="2420873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>
                <a:moveTo>
                  <a:pt x="1800225" y="0"/>
                </a:moveTo>
                <a:lnTo>
                  <a:pt x="0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60035" y="2961004"/>
            <a:ext cx="792480" cy="630555"/>
          </a:xfrm>
          <a:custGeom>
            <a:avLst/>
            <a:gdLst/>
            <a:ahLst/>
            <a:cxnLst/>
            <a:rect l="l" t="t" r="r" b="b"/>
            <a:pathLst>
              <a:path w="792479" h="630554">
                <a:moveTo>
                  <a:pt x="0" y="0"/>
                </a:moveTo>
                <a:lnTo>
                  <a:pt x="395986" y="0"/>
                </a:lnTo>
                <a:lnTo>
                  <a:pt x="395986" y="630047"/>
                </a:lnTo>
                <a:lnTo>
                  <a:pt x="792099" y="630047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483739" y="190550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83739" y="2972942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4">
                <a:moveTo>
                  <a:pt x="0" y="0"/>
                </a:moveTo>
                <a:lnTo>
                  <a:pt x="360044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40402" y="5184140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044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29248" y="5409184"/>
            <a:ext cx="0" cy="411480"/>
          </a:xfrm>
          <a:custGeom>
            <a:avLst/>
            <a:gdLst/>
            <a:ahLst/>
            <a:cxnLst/>
            <a:rect l="l" t="t" r="r" b="b"/>
            <a:pathLst>
              <a:path h="411479">
                <a:moveTo>
                  <a:pt x="0" y="0"/>
                </a:moveTo>
                <a:lnTo>
                  <a:pt x="0" y="410971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41648" y="5409184"/>
            <a:ext cx="0" cy="440690"/>
          </a:xfrm>
          <a:custGeom>
            <a:avLst/>
            <a:gdLst/>
            <a:ahLst/>
            <a:cxnLst/>
            <a:rect l="l" t="t" r="r" b="b"/>
            <a:pathLst>
              <a:path h="440689">
                <a:moveTo>
                  <a:pt x="0" y="0"/>
                </a:moveTo>
                <a:lnTo>
                  <a:pt x="0" y="440486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27933" y="5409184"/>
            <a:ext cx="2401570" cy="0"/>
          </a:xfrm>
          <a:custGeom>
            <a:avLst/>
            <a:gdLst/>
            <a:ahLst/>
            <a:cxnLst/>
            <a:rect l="l" t="t" r="r" b="b"/>
            <a:pathLst>
              <a:path w="2401570">
                <a:moveTo>
                  <a:pt x="0" y="0"/>
                </a:moveTo>
                <a:lnTo>
                  <a:pt x="2401316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1775" y="5229225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0"/>
                </a:moveTo>
                <a:lnTo>
                  <a:pt x="0" y="225044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67663" y="5454269"/>
            <a:ext cx="0" cy="383540"/>
          </a:xfrm>
          <a:custGeom>
            <a:avLst/>
            <a:gdLst/>
            <a:ahLst/>
            <a:cxnLst/>
            <a:rect l="l" t="t" r="r" b="b"/>
            <a:pathLst>
              <a:path h="383539">
                <a:moveTo>
                  <a:pt x="0" y="0"/>
                </a:moveTo>
                <a:lnTo>
                  <a:pt x="0" y="38326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67663" y="5454269"/>
            <a:ext cx="1404620" cy="0"/>
          </a:xfrm>
          <a:custGeom>
            <a:avLst/>
            <a:gdLst/>
            <a:ahLst/>
            <a:cxnLst/>
            <a:rect l="l" t="t" r="r" b="b"/>
            <a:pathLst>
              <a:path w="1404620">
                <a:moveTo>
                  <a:pt x="0" y="0"/>
                </a:moveTo>
                <a:lnTo>
                  <a:pt x="1404112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372225" y="3865117"/>
            <a:ext cx="5715" cy="1381125"/>
          </a:xfrm>
          <a:custGeom>
            <a:avLst/>
            <a:gdLst/>
            <a:ahLst/>
            <a:cxnLst/>
            <a:rect l="l" t="t" r="r" b="b"/>
            <a:pathLst>
              <a:path w="5714" h="1381125">
                <a:moveTo>
                  <a:pt x="5461" y="0"/>
                </a:moveTo>
                <a:lnTo>
                  <a:pt x="0" y="1380743"/>
                </a:lnTo>
              </a:path>
            </a:pathLst>
          </a:custGeom>
          <a:ln w="31749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77685" y="4249039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>
                <a:moveTo>
                  <a:pt x="0" y="0"/>
                </a:moveTo>
                <a:lnTo>
                  <a:pt x="792480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72225" y="4889880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8454" y="0"/>
                </a:lnTo>
              </a:path>
            </a:pathLst>
          </a:custGeom>
          <a:ln w="3175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Procu</a:t>
            </a:r>
            <a:r>
              <a:rPr spc="5" dirty="0"/>
              <a:t>r</a:t>
            </a:r>
            <a:r>
              <a:rPr dirty="0"/>
              <a:t>eme</a:t>
            </a:r>
            <a:r>
              <a:rPr spc="-10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i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90710"/>
            <a:ext cx="411861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8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7505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Eq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List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8626" y="2055710"/>
            <a:ext cx="8949948" cy="434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Procu</a:t>
            </a:r>
            <a:r>
              <a:rPr spc="5" dirty="0"/>
              <a:t>r</a:t>
            </a:r>
            <a:r>
              <a:rPr dirty="0"/>
              <a:t>eme</a:t>
            </a:r>
            <a:r>
              <a:rPr spc="-10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i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090710"/>
            <a:ext cx="411861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8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7505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Eq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List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685" y="2200084"/>
            <a:ext cx="8899048" cy="4113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3350" algn="r">
              <a:lnSpc>
                <a:spcPct val="100000"/>
              </a:lnSpc>
            </a:pPr>
            <a:r>
              <a:rPr spc="-10" dirty="0"/>
              <a:t>11</a:t>
            </a: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b="1" i="1" spc="-20" dirty="0">
                <a:latin typeface="Arial"/>
                <a:cs typeface="Arial"/>
              </a:rPr>
              <a:t>S</a:t>
            </a:r>
            <a:r>
              <a:rPr b="1" i="1" spc="-5" dirty="0">
                <a:latin typeface="Arial"/>
                <a:cs typeface="Arial"/>
              </a:rPr>
              <a:t>t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c</a:t>
            </a:r>
            <a:r>
              <a:rPr b="1" i="1" spc="-5" dirty="0">
                <a:latin typeface="Arial"/>
                <a:cs typeface="Arial"/>
              </a:rPr>
              <a:t>tly</a:t>
            </a:r>
            <a:r>
              <a:rPr b="1" i="1" spc="-10" dirty="0">
                <a:latin typeface="Arial"/>
                <a:cs typeface="Arial"/>
              </a:rPr>
              <a:t> </a:t>
            </a:r>
            <a:r>
              <a:rPr b="1" i="1" spc="-20" dirty="0">
                <a:latin typeface="Arial"/>
                <a:cs typeface="Arial"/>
              </a:rPr>
              <a:t>P</a:t>
            </a:r>
            <a:r>
              <a:rPr b="1" i="1" spc="-10" dirty="0">
                <a:latin typeface="Arial"/>
                <a:cs typeface="Arial"/>
              </a:rPr>
              <a:t>r</a:t>
            </a:r>
            <a:r>
              <a:rPr b="1" i="1" spc="-5" dirty="0">
                <a:latin typeface="Arial"/>
                <a:cs typeface="Arial"/>
              </a:rPr>
              <a:t>i</a:t>
            </a:r>
            <a:r>
              <a:rPr b="1" i="1" spc="-15" dirty="0">
                <a:latin typeface="Arial"/>
                <a:cs typeface="Arial"/>
              </a:rPr>
              <a:t>va</a:t>
            </a:r>
            <a:r>
              <a:rPr b="1" i="1" spc="-5" dirty="0">
                <a:latin typeface="Arial"/>
                <a:cs typeface="Arial"/>
              </a:rPr>
              <a:t>te </a:t>
            </a:r>
            <a:r>
              <a:rPr b="1" i="1" spc="-15" dirty="0">
                <a:latin typeface="Arial"/>
                <a:cs typeface="Arial"/>
              </a:rPr>
              <a:t>a</a:t>
            </a:r>
            <a:r>
              <a:rPr b="1" i="1" spc="-10" dirty="0">
                <a:latin typeface="Arial"/>
                <a:cs typeface="Arial"/>
              </a:rPr>
              <a:t>nd</a:t>
            </a:r>
            <a:r>
              <a:rPr b="1" i="1" dirty="0">
                <a:latin typeface="Arial"/>
                <a:cs typeface="Arial"/>
              </a:rPr>
              <a:t> </a:t>
            </a:r>
            <a:r>
              <a:rPr b="1" i="1" spc="-5" dirty="0">
                <a:latin typeface="Arial"/>
                <a:cs typeface="Arial"/>
              </a:rPr>
              <a:t>Confidential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6739" y="6415446"/>
            <a:ext cx="1657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5" dirty="0">
                <a:solidFill>
                  <a:srgbClr val="292562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Procu</a:t>
            </a:r>
            <a:r>
              <a:rPr spc="5" dirty="0"/>
              <a:t>r</a:t>
            </a:r>
            <a:r>
              <a:rPr dirty="0"/>
              <a:t>eme</a:t>
            </a:r>
            <a:r>
              <a:rPr spc="-10" dirty="0"/>
              <a:t>n</a:t>
            </a:r>
            <a:r>
              <a:rPr dirty="0"/>
              <a:t>t</a:t>
            </a:r>
            <a:r>
              <a:rPr spc="-15" dirty="0"/>
              <a:t> </a:t>
            </a:r>
            <a:r>
              <a:rPr spc="-5" dirty="0"/>
              <a:t>D</a:t>
            </a:r>
            <a:r>
              <a:rPr spc="-10" dirty="0"/>
              <a:t>e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i</a:t>
            </a:r>
            <a:r>
              <a:rPr dirty="0"/>
              <a:t>l</a:t>
            </a:r>
            <a:r>
              <a:rPr spc="20" dirty="0"/>
              <a:t> </a:t>
            </a:r>
            <a:r>
              <a:rPr dirty="0"/>
              <a:t>Support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4370" y="1090710"/>
            <a:ext cx="4118610" cy="995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280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7505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Eq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List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2055380"/>
            <a:ext cx="8983078" cy="4178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370" y="1018701"/>
            <a:ext cx="411861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77" y="631807"/>
            <a:ext cx="46005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292562"/>
                </a:solidFill>
                <a:latin typeface="Lao UI"/>
                <a:cs typeface="Lao UI"/>
              </a:rPr>
              <a:t>Financial</a:t>
            </a:r>
            <a:r>
              <a:rPr sz="2400" b="1" spc="-5" dirty="0">
                <a:solidFill>
                  <a:srgbClr val="292562"/>
                </a:solidFill>
                <a:latin typeface="Lao UI"/>
                <a:cs typeface="Lao UI"/>
              </a:rPr>
              <a:t> </a:t>
            </a:r>
            <a:r>
              <a:rPr sz="2400" b="1" spc="-25" dirty="0">
                <a:solidFill>
                  <a:srgbClr val="292562"/>
                </a:solidFill>
                <a:latin typeface="Lao UI"/>
                <a:cs typeface="Lao UI"/>
              </a:rPr>
              <a:t>&amp;</a:t>
            </a:r>
            <a:r>
              <a:rPr sz="2400" b="1" dirty="0">
                <a:solidFill>
                  <a:srgbClr val="292562"/>
                </a:solidFill>
                <a:latin typeface="Lao UI"/>
                <a:cs typeface="Lao UI"/>
              </a:rPr>
              <a:t> </a:t>
            </a:r>
            <a:r>
              <a:rPr sz="2400" b="1" spc="-5" dirty="0">
                <a:solidFill>
                  <a:srgbClr val="292562"/>
                </a:solidFill>
                <a:latin typeface="Lao UI"/>
                <a:cs typeface="Lao UI"/>
              </a:rPr>
              <a:t>Accountin</a:t>
            </a:r>
            <a:r>
              <a:rPr sz="2400" b="1" dirty="0">
                <a:solidFill>
                  <a:srgbClr val="292562"/>
                </a:solidFill>
                <a:latin typeface="Lao UI"/>
                <a:cs typeface="Lao UI"/>
              </a:rPr>
              <a:t>g</a:t>
            </a:r>
            <a:r>
              <a:rPr sz="2400" b="1" spc="-5" dirty="0">
                <a:solidFill>
                  <a:srgbClr val="292562"/>
                </a:solidFill>
                <a:latin typeface="Lao UI"/>
                <a:cs typeface="Lao UI"/>
              </a:rPr>
              <a:t> </a:t>
            </a:r>
            <a:r>
              <a:rPr sz="2400" b="1" dirty="0">
                <a:solidFill>
                  <a:srgbClr val="292562"/>
                </a:solidFill>
                <a:latin typeface="Lao UI"/>
                <a:cs typeface="Lao UI"/>
              </a:rPr>
              <a:t>Support</a:t>
            </a:r>
            <a:endParaRPr sz="2400">
              <a:latin typeface="Lao UI"/>
              <a:cs typeface="Lao U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Financial</a:t>
            </a:r>
            <a:r>
              <a:rPr spc="-5" dirty="0"/>
              <a:t> </a:t>
            </a:r>
            <a:r>
              <a:rPr spc="-25" dirty="0"/>
              <a:t>&amp;</a:t>
            </a:r>
            <a:r>
              <a:rPr dirty="0"/>
              <a:t> </a:t>
            </a:r>
            <a:r>
              <a:rPr spc="-5" dirty="0"/>
              <a:t>Accountin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Support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534" y="3954295"/>
            <a:ext cx="36918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2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 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10%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(Afte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15" dirty="0">
                <a:latin typeface="Gill Sans MT"/>
                <a:cs typeface="Gill Sans MT"/>
              </a:rPr>
              <a:t>y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2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em</a:t>
            </a:r>
            <a:r>
              <a:rPr sz="1600" spc="1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2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udy)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2785" y="3954295"/>
            <a:ext cx="38646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10%</a:t>
            </a:r>
            <a:r>
              <a:rPr sz="1600" b="1" spc="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15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13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29</a:t>
            </a:r>
            <a:r>
              <a:rPr sz="1600" b="1" spc="-5" dirty="0">
                <a:latin typeface="Gill Sans MT"/>
                <a:cs typeface="Gill Sans MT"/>
              </a:rPr>
              <a:t>0,00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7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(N</a:t>
            </a:r>
            <a:r>
              <a:rPr sz="1600" spc="-25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v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2018)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534" y="4539892"/>
            <a:ext cx="295211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3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20</a:t>
            </a:r>
            <a:r>
              <a:rPr sz="1600" spc="-15" dirty="0">
                <a:latin typeface="Gill Sans MT"/>
                <a:cs typeface="Gill Sans MT"/>
              </a:rPr>
              <a:t>%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(Afte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0" dirty="0">
                <a:latin typeface="Gill Sans MT"/>
                <a:cs typeface="Gill Sans MT"/>
              </a:rPr>
              <a:t>F</a:t>
            </a:r>
            <a:r>
              <a:rPr sz="1600" spc="-1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T)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0697" y="4539892"/>
            <a:ext cx="38227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20%</a:t>
            </a:r>
            <a:r>
              <a:rPr sz="1600" b="1" spc="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15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26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580</a:t>
            </a:r>
            <a:r>
              <a:rPr sz="1600" b="1" spc="-5" dirty="0">
                <a:latin typeface="Gill Sans MT"/>
                <a:cs typeface="Gill Sans MT"/>
              </a:rPr>
              <a:t>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8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</a:t>
            </a:r>
            <a:r>
              <a:rPr sz="1600" spc="-5" dirty="0">
                <a:latin typeface="Gill Sans MT"/>
                <a:cs typeface="Gill Sans MT"/>
              </a:rPr>
              <a:t>p</a:t>
            </a:r>
            <a:r>
              <a:rPr sz="1600" spc="-10" dirty="0">
                <a:latin typeface="Gill Sans MT"/>
                <a:cs typeface="Gill Sans MT"/>
              </a:rPr>
              <a:t>r 2019)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534" y="5125108"/>
            <a:ext cx="35140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4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30</a:t>
            </a:r>
            <a:r>
              <a:rPr sz="1600" spc="-15" dirty="0">
                <a:latin typeface="Gill Sans MT"/>
                <a:cs typeface="Gill Sans MT"/>
              </a:rPr>
              <a:t>%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(Afte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Installat</a:t>
            </a:r>
            <a:r>
              <a:rPr sz="1600" spc="-15" dirty="0">
                <a:latin typeface="Gill Sans MT"/>
                <a:cs typeface="Gill Sans MT"/>
              </a:rPr>
              <a:t>io</a:t>
            </a:r>
            <a:r>
              <a:rPr sz="1600" spc="-10" dirty="0">
                <a:latin typeface="Gill Sans MT"/>
                <a:cs typeface="Gill Sans MT"/>
              </a:rPr>
              <a:t>n)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8317" y="5125108"/>
            <a:ext cx="375412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30%</a:t>
            </a:r>
            <a:r>
              <a:rPr sz="1600" b="1" spc="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39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87</a:t>
            </a:r>
            <a:r>
              <a:rPr sz="1600" b="1" spc="-5" dirty="0">
                <a:latin typeface="Gill Sans MT"/>
                <a:cs typeface="Gill Sans MT"/>
              </a:rPr>
              <a:t>0,00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7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</a:t>
            </a:r>
            <a:r>
              <a:rPr sz="1600" spc="-45" dirty="0">
                <a:latin typeface="Gill Sans MT"/>
                <a:cs typeface="Gill Sans MT"/>
              </a:rPr>
              <a:t>J</a:t>
            </a:r>
            <a:r>
              <a:rPr sz="1600" spc="-10" dirty="0">
                <a:latin typeface="Gill Sans MT"/>
                <a:cs typeface="Gill Sans MT"/>
              </a:rPr>
              <a:t>un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2019)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534" y="5674002"/>
            <a:ext cx="428942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5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2</a:t>
            </a:r>
            <a:r>
              <a:rPr sz="1600" spc="-10" dirty="0">
                <a:latin typeface="Gill Sans MT"/>
                <a:cs typeface="Gill Sans MT"/>
              </a:rPr>
              <a:t>0%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</a:t>
            </a:r>
            <a:r>
              <a:rPr sz="1600" spc="-10" dirty="0">
                <a:latin typeface="Gill Sans MT"/>
                <a:cs typeface="Gill Sans MT"/>
              </a:rPr>
              <a:t>Af</a:t>
            </a:r>
            <a:r>
              <a:rPr sz="1600" spc="-2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er</a:t>
            </a:r>
            <a:r>
              <a:rPr sz="1600" spc="1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Site</a:t>
            </a:r>
            <a:r>
              <a:rPr sz="1600" spc="-14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Acceptance</a:t>
            </a:r>
            <a:r>
              <a:rPr sz="1600" spc="-195" dirty="0">
                <a:latin typeface="Gill Sans MT"/>
                <a:cs typeface="Gill Sans MT"/>
              </a:rPr>
              <a:t> </a:t>
            </a:r>
            <a:r>
              <a:rPr sz="1600" spc="-254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est)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9361" y="5674002"/>
            <a:ext cx="37852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20%</a:t>
            </a:r>
            <a:r>
              <a:rPr sz="1600" b="1" spc="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26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5</a:t>
            </a:r>
            <a:r>
              <a:rPr sz="1600" b="1" spc="-5" dirty="0">
                <a:latin typeface="Gill Sans MT"/>
                <a:cs typeface="Gill Sans MT"/>
              </a:rPr>
              <a:t>8</a:t>
            </a:r>
            <a:r>
              <a:rPr sz="1600" b="1" spc="-15" dirty="0">
                <a:latin typeface="Gill Sans MT"/>
                <a:cs typeface="Gill Sans MT"/>
              </a:rPr>
              <a:t>0</a:t>
            </a:r>
            <a:r>
              <a:rPr sz="1600" b="1" spc="-5" dirty="0">
                <a:latin typeface="Gill Sans MT"/>
                <a:cs typeface="Gill Sans MT"/>
              </a:rPr>
              <a:t>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7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</a:t>
            </a:r>
            <a:r>
              <a:rPr sz="1600" spc="-45" dirty="0">
                <a:latin typeface="Gill Sans MT"/>
                <a:cs typeface="Gill Sans MT"/>
              </a:rPr>
              <a:t>J</a:t>
            </a:r>
            <a:r>
              <a:rPr sz="1600" spc="-10" dirty="0">
                <a:latin typeface="Gill Sans MT"/>
                <a:cs typeface="Gill Sans MT"/>
              </a:rPr>
              <a:t>u</a:t>
            </a:r>
            <a:r>
              <a:rPr sz="1600" spc="-20" dirty="0">
                <a:latin typeface="Gill Sans MT"/>
                <a:cs typeface="Gill Sans MT"/>
              </a:rPr>
              <a:t>l</a:t>
            </a:r>
            <a:r>
              <a:rPr sz="1600" spc="-10" dirty="0">
                <a:latin typeface="Gill Sans MT"/>
                <a:cs typeface="Gill Sans MT"/>
              </a:rPr>
              <a:t>y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2019)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534" y="6259218"/>
            <a:ext cx="40830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6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Las</a:t>
            </a:r>
            <a:r>
              <a:rPr sz="1600" spc="-10" dirty="0">
                <a:latin typeface="Gill Sans MT"/>
                <a:cs typeface="Gill Sans MT"/>
              </a:rPr>
              <a:t>t</a:t>
            </a:r>
            <a:r>
              <a:rPr sz="1600" spc="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10%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(Afte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15" dirty="0">
                <a:latin typeface="Gill Sans MT"/>
                <a:cs typeface="Gill Sans MT"/>
              </a:rPr>
              <a:t>y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2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em</a:t>
            </a:r>
            <a:r>
              <a:rPr sz="1600" spc="2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s</a:t>
            </a:r>
            <a:r>
              <a:rPr sz="1600" spc="-2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udy)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2785" y="6259218"/>
            <a:ext cx="383095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10%</a:t>
            </a:r>
            <a:r>
              <a:rPr sz="1600" b="1" spc="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13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29</a:t>
            </a:r>
            <a:r>
              <a:rPr sz="1600" b="1" spc="-5" dirty="0">
                <a:latin typeface="Gill Sans MT"/>
                <a:cs typeface="Gill Sans MT"/>
              </a:rPr>
              <a:t>0,00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7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(A</a:t>
            </a:r>
            <a:r>
              <a:rPr sz="1600" spc="-5" dirty="0">
                <a:latin typeface="Gill Sans MT"/>
                <a:cs typeface="Gill Sans MT"/>
              </a:rPr>
              <a:t>u</a:t>
            </a:r>
            <a:r>
              <a:rPr sz="1600" spc="-10" dirty="0">
                <a:latin typeface="Gill Sans MT"/>
                <a:cs typeface="Gill Sans MT"/>
              </a:rPr>
              <a:t>g</a:t>
            </a:r>
            <a:r>
              <a:rPr sz="1600" spc="-5" dirty="0">
                <a:latin typeface="Gill Sans MT"/>
                <a:cs typeface="Gill Sans MT"/>
              </a:rPr>
              <a:t> 2</a:t>
            </a:r>
            <a:r>
              <a:rPr sz="1600" spc="-10" dirty="0">
                <a:latin typeface="Gill Sans MT"/>
                <a:cs typeface="Gill Sans MT"/>
              </a:rPr>
              <a:t>019)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20032" y="3462909"/>
            <a:ext cx="935990" cy="76200"/>
          </a:xfrm>
          <a:custGeom>
            <a:avLst/>
            <a:gdLst/>
            <a:ahLst/>
            <a:cxnLst/>
            <a:rect l="l" t="t" r="r" b="b"/>
            <a:pathLst>
              <a:path w="935989" h="76200">
                <a:moveTo>
                  <a:pt x="859789" y="0"/>
                </a:moveTo>
                <a:lnTo>
                  <a:pt x="859789" y="76200"/>
                </a:lnTo>
                <a:lnTo>
                  <a:pt x="923289" y="44450"/>
                </a:lnTo>
                <a:lnTo>
                  <a:pt x="872489" y="44450"/>
                </a:lnTo>
                <a:lnTo>
                  <a:pt x="872489" y="31750"/>
                </a:lnTo>
                <a:lnTo>
                  <a:pt x="923289" y="31750"/>
                </a:lnTo>
                <a:lnTo>
                  <a:pt x="859789" y="0"/>
                </a:lnTo>
                <a:close/>
              </a:path>
              <a:path w="935989" h="76200">
                <a:moveTo>
                  <a:pt x="85978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789" y="44450"/>
                </a:lnTo>
                <a:lnTo>
                  <a:pt x="859789" y="31750"/>
                </a:lnTo>
                <a:close/>
              </a:path>
              <a:path w="935989" h="76200">
                <a:moveTo>
                  <a:pt x="923289" y="31750"/>
                </a:moveTo>
                <a:lnTo>
                  <a:pt x="872489" y="31750"/>
                </a:lnTo>
                <a:lnTo>
                  <a:pt x="872489" y="44450"/>
                </a:lnTo>
                <a:lnTo>
                  <a:pt x="923289" y="44450"/>
                </a:lnTo>
                <a:lnTo>
                  <a:pt x="935989" y="38100"/>
                </a:lnTo>
                <a:lnTo>
                  <a:pt x="923289" y="31750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5972" y="5191125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59916" y="0"/>
                </a:moveTo>
                <a:lnTo>
                  <a:pt x="859916" y="76200"/>
                </a:lnTo>
                <a:lnTo>
                  <a:pt x="923416" y="44450"/>
                </a:lnTo>
                <a:lnTo>
                  <a:pt x="872616" y="44450"/>
                </a:lnTo>
                <a:lnTo>
                  <a:pt x="872616" y="31750"/>
                </a:lnTo>
                <a:lnTo>
                  <a:pt x="923416" y="31750"/>
                </a:lnTo>
                <a:lnTo>
                  <a:pt x="859916" y="0"/>
                </a:lnTo>
                <a:close/>
              </a:path>
              <a:path w="936625" h="76200">
                <a:moveTo>
                  <a:pt x="8599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916" y="44450"/>
                </a:lnTo>
                <a:lnTo>
                  <a:pt x="859916" y="31750"/>
                </a:lnTo>
                <a:close/>
              </a:path>
              <a:path w="936625" h="76200">
                <a:moveTo>
                  <a:pt x="923416" y="31750"/>
                </a:moveTo>
                <a:lnTo>
                  <a:pt x="872616" y="31750"/>
                </a:lnTo>
                <a:lnTo>
                  <a:pt x="872616" y="44450"/>
                </a:lnTo>
                <a:lnTo>
                  <a:pt x="923416" y="44450"/>
                </a:lnTo>
                <a:lnTo>
                  <a:pt x="936116" y="38100"/>
                </a:lnTo>
                <a:lnTo>
                  <a:pt x="923416" y="31750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5511" y="5740031"/>
            <a:ext cx="288290" cy="76200"/>
          </a:xfrm>
          <a:custGeom>
            <a:avLst/>
            <a:gdLst/>
            <a:ahLst/>
            <a:cxnLst/>
            <a:rect l="l" t="t" r="r" b="b"/>
            <a:pathLst>
              <a:path w="288289" h="76200">
                <a:moveTo>
                  <a:pt x="211836" y="31761"/>
                </a:moveTo>
                <a:lnTo>
                  <a:pt x="211836" y="76200"/>
                </a:lnTo>
                <a:lnTo>
                  <a:pt x="275357" y="44450"/>
                </a:lnTo>
                <a:lnTo>
                  <a:pt x="224536" y="44450"/>
                </a:lnTo>
                <a:lnTo>
                  <a:pt x="224536" y="31762"/>
                </a:lnTo>
                <a:lnTo>
                  <a:pt x="211836" y="31761"/>
                </a:lnTo>
                <a:close/>
              </a:path>
              <a:path w="288289" h="76200">
                <a:moveTo>
                  <a:pt x="0" y="31750"/>
                </a:moveTo>
                <a:lnTo>
                  <a:pt x="0" y="44450"/>
                </a:lnTo>
                <a:lnTo>
                  <a:pt x="211836" y="44450"/>
                </a:lnTo>
                <a:lnTo>
                  <a:pt x="211836" y="31761"/>
                </a:lnTo>
                <a:lnTo>
                  <a:pt x="0" y="31750"/>
                </a:lnTo>
                <a:close/>
              </a:path>
              <a:path w="288289" h="76200">
                <a:moveTo>
                  <a:pt x="211836" y="0"/>
                </a:moveTo>
                <a:lnTo>
                  <a:pt x="211836" y="31761"/>
                </a:lnTo>
                <a:lnTo>
                  <a:pt x="224536" y="31762"/>
                </a:lnTo>
                <a:lnTo>
                  <a:pt x="224536" y="44450"/>
                </a:lnTo>
                <a:lnTo>
                  <a:pt x="275357" y="44450"/>
                </a:lnTo>
                <a:lnTo>
                  <a:pt x="288036" y="38112"/>
                </a:lnTo>
                <a:lnTo>
                  <a:pt x="211836" y="0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37430" y="4025900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59917" y="0"/>
                </a:moveTo>
                <a:lnTo>
                  <a:pt x="859917" y="76200"/>
                </a:lnTo>
                <a:lnTo>
                  <a:pt x="923417" y="44450"/>
                </a:lnTo>
                <a:lnTo>
                  <a:pt x="872617" y="44450"/>
                </a:lnTo>
                <a:lnTo>
                  <a:pt x="872617" y="31750"/>
                </a:lnTo>
                <a:lnTo>
                  <a:pt x="923417" y="31750"/>
                </a:lnTo>
                <a:lnTo>
                  <a:pt x="859917" y="0"/>
                </a:lnTo>
                <a:close/>
              </a:path>
              <a:path w="936625" h="76200">
                <a:moveTo>
                  <a:pt x="85991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917" y="44450"/>
                </a:lnTo>
                <a:lnTo>
                  <a:pt x="859917" y="31750"/>
                </a:lnTo>
                <a:close/>
              </a:path>
              <a:path w="936625" h="76200">
                <a:moveTo>
                  <a:pt x="923417" y="31750"/>
                </a:moveTo>
                <a:lnTo>
                  <a:pt x="872617" y="31750"/>
                </a:lnTo>
                <a:lnTo>
                  <a:pt x="872617" y="44450"/>
                </a:lnTo>
                <a:lnTo>
                  <a:pt x="923417" y="44450"/>
                </a:lnTo>
                <a:lnTo>
                  <a:pt x="936117" y="38100"/>
                </a:lnTo>
                <a:lnTo>
                  <a:pt x="923417" y="31750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5382" y="1477492"/>
            <a:ext cx="2023490" cy="1133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5972" y="4615053"/>
            <a:ext cx="936625" cy="76200"/>
          </a:xfrm>
          <a:custGeom>
            <a:avLst/>
            <a:gdLst/>
            <a:ahLst/>
            <a:cxnLst/>
            <a:rect l="l" t="t" r="r" b="b"/>
            <a:pathLst>
              <a:path w="936625" h="76200">
                <a:moveTo>
                  <a:pt x="859916" y="0"/>
                </a:moveTo>
                <a:lnTo>
                  <a:pt x="859916" y="76200"/>
                </a:lnTo>
                <a:lnTo>
                  <a:pt x="923416" y="44450"/>
                </a:lnTo>
                <a:lnTo>
                  <a:pt x="872616" y="44450"/>
                </a:lnTo>
                <a:lnTo>
                  <a:pt x="872616" y="31750"/>
                </a:lnTo>
                <a:lnTo>
                  <a:pt x="923416" y="31750"/>
                </a:lnTo>
                <a:lnTo>
                  <a:pt x="859916" y="0"/>
                </a:lnTo>
                <a:close/>
              </a:path>
              <a:path w="936625" h="76200">
                <a:moveTo>
                  <a:pt x="8599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59916" y="44450"/>
                </a:lnTo>
                <a:lnTo>
                  <a:pt x="859916" y="31750"/>
                </a:lnTo>
                <a:close/>
              </a:path>
              <a:path w="936625" h="76200">
                <a:moveTo>
                  <a:pt x="923416" y="31750"/>
                </a:moveTo>
                <a:lnTo>
                  <a:pt x="872616" y="31750"/>
                </a:lnTo>
                <a:lnTo>
                  <a:pt x="872616" y="44450"/>
                </a:lnTo>
                <a:lnTo>
                  <a:pt x="923416" y="44450"/>
                </a:lnTo>
                <a:lnTo>
                  <a:pt x="936116" y="38100"/>
                </a:lnTo>
                <a:lnTo>
                  <a:pt x="923416" y="31750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6334" y="1018701"/>
            <a:ext cx="5570220" cy="199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0355">
              <a:lnSpc>
                <a:spcPct val="1000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endParaRPr sz="20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280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B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Su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spc="3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  <a:p>
            <a:pPr marL="812800" lvl="1" indent="-342900">
              <a:lnSpc>
                <a:spcPct val="100000"/>
              </a:lnSpc>
              <a:spcBef>
                <a:spcPts val="400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812800" algn="l"/>
              </a:tabLst>
            </a:pPr>
            <a:r>
              <a:rPr sz="1600" spc="-45" dirty="0">
                <a:latin typeface="Gill Sans MT"/>
                <a:cs typeface="Gill Sans MT"/>
              </a:rPr>
              <a:t>P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r</a:t>
            </a:r>
            <a:r>
              <a:rPr sz="1600" spc="-20" dirty="0">
                <a:latin typeface="Gill Sans MT"/>
                <a:cs typeface="Gill Sans MT"/>
              </a:rPr>
              <a:t>f</a:t>
            </a:r>
            <a:r>
              <a:rPr sz="1600" spc="-15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rma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-10" dirty="0">
                <a:latin typeface="Gill Sans MT"/>
                <a:cs typeface="Gill Sans MT"/>
              </a:rPr>
              <a:t>ce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Bond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20" dirty="0">
                <a:latin typeface="Gill Sans MT"/>
                <a:cs typeface="Gill Sans MT"/>
              </a:rPr>
              <a:t>f</a:t>
            </a:r>
            <a:r>
              <a:rPr sz="1600" spc="-15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-13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Advance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1</a:t>
            </a:r>
            <a:r>
              <a:rPr sz="1600" spc="-5" dirty="0">
                <a:latin typeface="Gill Sans MT"/>
                <a:cs typeface="Gill Sans MT"/>
              </a:rPr>
              <a:t>0</a:t>
            </a:r>
            <a:r>
              <a:rPr sz="1600" spc="-15" dirty="0">
                <a:latin typeface="Gill Sans MT"/>
                <a:cs typeface="Gill Sans MT"/>
              </a:rPr>
              <a:t>%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</a:t>
            </a:r>
            <a:r>
              <a:rPr sz="1600" spc="-50" dirty="0">
                <a:latin typeface="Gill Sans MT"/>
                <a:cs typeface="Gill Sans MT"/>
              </a:rPr>
              <a:t>A</a:t>
            </a:r>
            <a:r>
              <a:rPr sz="1600" spc="-15" dirty="0">
                <a:latin typeface="Gill Sans MT"/>
                <a:cs typeface="Gill Sans MT"/>
              </a:rPr>
              <a:t>U</a:t>
            </a:r>
            <a:r>
              <a:rPr sz="1600" spc="-25" dirty="0">
                <a:latin typeface="Gill Sans MT"/>
                <a:cs typeface="Gill Sans MT"/>
              </a:rPr>
              <a:t>G</a:t>
            </a:r>
            <a:r>
              <a:rPr sz="1600" spc="-10" dirty="0">
                <a:latin typeface="Gill Sans MT"/>
                <a:cs typeface="Gill Sans MT"/>
              </a:rPr>
              <a:t>2018)</a:t>
            </a:r>
            <a:endParaRPr sz="1600">
              <a:latin typeface="Gill Sans MT"/>
              <a:cs typeface="Gill Sans MT"/>
            </a:endParaRPr>
          </a:p>
          <a:p>
            <a:pPr marL="812800" lvl="1" indent="-342900">
              <a:lnSpc>
                <a:spcPct val="100000"/>
              </a:lnSpc>
              <a:spcBef>
                <a:spcPts val="384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812800" algn="l"/>
              </a:tabLst>
            </a:pP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45" dirty="0">
                <a:latin typeface="Gill Sans MT"/>
                <a:cs typeface="Gill Sans MT"/>
              </a:rPr>
              <a:t>r</a:t>
            </a:r>
            <a:r>
              <a:rPr sz="1600" spc="-15" dirty="0">
                <a:latin typeface="Gill Sans MT"/>
                <a:cs typeface="Gill Sans MT"/>
              </a:rPr>
              <a:t>ojec</a:t>
            </a:r>
            <a:r>
              <a:rPr sz="1600" spc="-10" dirty="0">
                <a:latin typeface="Gill Sans MT"/>
                <a:cs typeface="Gill Sans MT"/>
              </a:rPr>
              <a:t>t</a:t>
            </a:r>
            <a:r>
              <a:rPr sz="1600" spc="15" dirty="0">
                <a:latin typeface="Gill Sans MT"/>
                <a:cs typeface="Gill Sans MT"/>
              </a:rPr>
              <a:t> </a:t>
            </a:r>
            <a:r>
              <a:rPr sz="1600" spc="-20" dirty="0">
                <a:latin typeface="Gill Sans MT"/>
                <a:cs typeface="Gill Sans MT"/>
              </a:rPr>
              <a:t>w</a:t>
            </a:r>
            <a:r>
              <a:rPr sz="1600" spc="-5" dirty="0">
                <a:latin typeface="Gill Sans MT"/>
                <a:cs typeface="Gill Sans MT"/>
              </a:rPr>
              <a:t>a</a:t>
            </a:r>
            <a:r>
              <a:rPr sz="1600" spc="-20" dirty="0">
                <a:latin typeface="Gill Sans MT"/>
                <a:cs typeface="Gill Sans MT"/>
              </a:rPr>
              <a:t>r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-5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nty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b</a:t>
            </a:r>
            <a:r>
              <a:rPr sz="1600" spc="-15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nd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10%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(S</a:t>
            </a:r>
            <a:r>
              <a:rPr sz="1600" spc="-5" dirty="0">
                <a:latin typeface="Gill Sans MT"/>
                <a:cs typeface="Gill Sans MT"/>
              </a:rPr>
              <a:t>E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5" dirty="0">
                <a:latin typeface="Gill Sans MT"/>
                <a:cs typeface="Gill Sans MT"/>
              </a:rPr>
              <a:t>2</a:t>
            </a:r>
            <a:r>
              <a:rPr sz="1600" spc="-10" dirty="0">
                <a:latin typeface="Gill Sans MT"/>
                <a:cs typeface="Gill Sans MT"/>
              </a:rPr>
              <a:t>019)</a:t>
            </a:r>
            <a:r>
              <a:rPr sz="1600" spc="-1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3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50" dirty="0">
                <a:latin typeface="Gill Sans MT"/>
                <a:cs typeface="Gill Sans MT"/>
              </a:rPr>
              <a:t>y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rs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spc="-20" dirty="0">
                <a:latin typeface="Gill Sans MT"/>
                <a:cs typeface="Gill Sans MT"/>
              </a:rPr>
              <a:t>w</a:t>
            </a:r>
            <a:r>
              <a:rPr sz="1600" spc="-5" dirty="0">
                <a:latin typeface="Gill Sans MT"/>
                <a:cs typeface="Gill Sans MT"/>
              </a:rPr>
              <a:t>a</a:t>
            </a:r>
            <a:r>
              <a:rPr sz="1600" spc="-20" dirty="0">
                <a:latin typeface="Gill Sans MT"/>
                <a:cs typeface="Gill Sans MT"/>
              </a:rPr>
              <a:t>r</a:t>
            </a:r>
            <a:r>
              <a:rPr sz="1600" spc="-10" dirty="0">
                <a:latin typeface="Gill Sans MT"/>
                <a:cs typeface="Gill Sans MT"/>
              </a:rPr>
              <a:t>r</a:t>
            </a:r>
            <a:r>
              <a:rPr sz="1600" spc="-5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nty</a:t>
            </a:r>
            <a:endParaRPr sz="16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buClr>
                <a:srgbClr val="EDEBE0"/>
              </a:buClr>
              <a:buFont typeface="Wingdings"/>
              <a:buChar char=""/>
            </a:pP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30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2000" b="1" spc="-55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80" dirty="0">
                <a:solidFill>
                  <a:srgbClr val="292562"/>
                </a:solidFill>
                <a:latin typeface="Gill Sans MT"/>
                <a:cs typeface="Gill Sans MT"/>
              </a:rPr>
              <a:t>a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yme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3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330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erm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3534" y="3369079"/>
            <a:ext cx="269113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Gill Sans MT"/>
                <a:cs typeface="Gill Sans MT"/>
              </a:rPr>
              <a:t>1</a:t>
            </a:r>
            <a:r>
              <a:rPr sz="1600" spc="-15" dirty="0">
                <a:latin typeface="Gill Sans MT"/>
                <a:cs typeface="Gill Sans MT"/>
              </a:rPr>
              <a:t>.R</a:t>
            </a:r>
            <a:r>
              <a:rPr sz="1600" spc="-10" dirty="0">
                <a:latin typeface="Gill Sans MT"/>
                <a:cs typeface="Gill Sans MT"/>
              </a:rPr>
              <a:t>ecei</a:t>
            </a:r>
            <a:r>
              <a:rPr sz="1600" spc="-50" dirty="0">
                <a:latin typeface="Gill Sans MT"/>
                <a:cs typeface="Gill Sans MT"/>
              </a:rPr>
              <a:t>v</a:t>
            </a:r>
            <a:r>
              <a:rPr sz="1600" spc="-10" dirty="0">
                <a:latin typeface="Gill Sans MT"/>
                <a:cs typeface="Gill Sans MT"/>
              </a:rPr>
              <a:t>e</a:t>
            </a:r>
            <a:r>
              <a:rPr sz="1600" spc="-15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Advance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65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10%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72785" y="3369079"/>
            <a:ext cx="379857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5" dirty="0">
                <a:latin typeface="Gill Sans MT"/>
                <a:cs typeface="Gill Sans MT"/>
              </a:rPr>
              <a:t>10%</a:t>
            </a:r>
            <a:r>
              <a:rPr sz="1600" b="1" spc="3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70" dirty="0">
                <a:latin typeface="Gill Sans MT"/>
                <a:cs typeface="Gill Sans MT"/>
              </a:rPr>
              <a:t>a</a:t>
            </a:r>
            <a:r>
              <a:rPr sz="1600" spc="-10" dirty="0">
                <a:latin typeface="Gill Sans MT"/>
                <a:cs typeface="Gill Sans MT"/>
              </a:rPr>
              <a:t>yment</a:t>
            </a:r>
            <a:r>
              <a:rPr sz="1600" spc="-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=</a:t>
            </a:r>
            <a:r>
              <a:rPr sz="1600" spc="10" dirty="0">
                <a:latin typeface="Gill Sans MT"/>
                <a:cs typeface="Gill Sans MT"/>
              </a:rPr>
              <a:t> </a:t>
            </a:r>
            <a:r>
              <a:rPr sz="1600" b="1" spc="-15" dirty="0">
                <a:latin typeface="Gill Sans MT"/>
                <a:cs typeface="Gill Sans MT"/>
              </a:rPr>
              <a:t>13</a:t>
            </a:r>
            <a:r>
              <a:rPr sz="1600" b="1" spc="-5" dirty="0">
                <a:latin typeface="Gill Sans MT"/>
                <a:cs typeface="Gill Sans MT"/>
              </a:rPr>
              <a:t>,</a:t>
            </a:r>
            <a:r>
              <a:rPr sz="1600" b="1" spc="-15" dirty="0">
                <a:latin typeface="Gill Sans MT"/>
                <a:cs typeface="Gill Sans MT"/>
              </a:rPr>
              <a:t>29</a:t>
            </a:r>
            <a:r>
              <a:rPr sz="1600" b="1" spc="-5" dirty="0">
                <a:latin typeface="Gill Sans MT"/>
                <a:cs typeface="Gill Sans MT"/>
              </a:rPr>
              <a:t>0,00</a:t>
            </a:r>
            <a:r>
              <a:rPr sz="1600" b="1" spc="-20" dirty="0">
                <a:latin typeface="Gill Sans MT"/>
                <a:cs typeface="Gill Sans MT"/>
              </a:rPr>
              <a:t>0T</a:t>
            </a:r>
            <a:r>
              <a:rPr sz="1600" b="1" spc="-15" dirty="0">
                <a:latin typeface="Gill Sans MT"/>
                <a:cs typeface="Gill Sans MT"/>
              </a:rPr>
              <a:t>HB</a:t>
            </a:r>
            <a:r>
              <a:rPr sz="1600" b="1" spc="70" dirty="0">
                <a:latin typeface="Gill Sans MT"/>
                <a:cs typeface="Gill Sans MT"/>
              </a:rPr>
              <a:t> </a:t>
            </a:r>
            <a:r>
              <a:rPr sz="1600" spc="-15" dirty="0">
                <a:latin typeface="Gill Sans MT"/>
                <a:cs typeface="Gill Sans MT"/>
              </a:rPr>
              <a:t>(S</a:t>
            </a:r>
            <a:r>
              <a:rPr sz="1600" spc="-10" dirty="0">
                <a:latin typeface="Gill Sans MT"/>
                <a:cs typeface="Gill Sans MT"/>
              </a:rPr>
              <a:t>ep</a:t>
            </a:r>
            <a:r>
              <a:rPr sz="160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2018)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58563" y="6336106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199"/>
                </a:lnTo>
                <a:lnTo>
                  <a:pt x="491384" y="44449"/>
                </a:lnTo>
                <a:lnTo>
                  <a:pt x="440563" y="44449"/>
                </a:lnTo>
                <a:lnTo>
                  <a:pt x="440563" y="31749"/>
                </a:lnTo>
                <a:lnTo>
                  <a:pt x="491341" y="31749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427863" y="44449"/>
                </a:lnTo>
                <a:lnTo>
                  <a:pt x="427863" y="31749"/>
                </a:lnTo>
                <a:close/>
              </a:path>
              <a:path w="504189" h="76200">
                <a:moveTo>
                  <a:pt x="491341" y="31749"/>
                </a:moveTo>
                <a:lnTo>
                  <a:pt x="440563" y="31749"/>
                </a:lnTo>
                <a:lnTo>
                  <a:pt x="440563" y="44449"/>
                </a:lnTo>
                <a:lnTo>
                  <a:pt x="491384" y="44449"/>
                </a:lnTo>
                <a:lnTo>
                  <a:pt x="504063" y="38112"/>
                </a:lnTo>
                <a:lnTo>
                  <a:pt x="491341" y="31749"/>
                </a:lnTo>
                <a:close/>
              </a:path>
            </a:pathLst>
          </a:custGeom>
          <a:solidFill>
            <a:srgbClr val="2925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9401" y="5306939"/>
            <a:ext cx="55981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0" b="1" spc="-10" dirty="0">
                <a:solidFill>
                  <a:srgbClr val="C8C8C8"/>
                </a:solidFill>
                <a:latin typeface="Arial"/>
                <a:cs typeface="Arial"/>
              </a:rPr>
              <a:t>Gunkul </a:t>
            </a:r>
            <a:r>
              <a:rPr sz="1000" b="1" spc="-15" dirty="0">
                <a:solidFill>
                  <a:srgbClr val="C8C8C8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C8C8C8"/>
                </a:solidFill>
                <a:latin typeface="Arial"/>
                <a:cs typeface="Arial"/>
              </a:rPr>
              <a:t>ngineer</a:t>
            </a:r>
            <a:r>
              <a:rPr sz="1000" b="1" spc="-5" dirty="0">
                <a:solidFill>
                  <a:srgbClr val="C8C8C8"/>
                </a:solidFill>
                <a:latin typeface="Arial"/>
                <a:cs typeface="Arial"/>
              </a:rPr>
              <a:t>ing</a:t>
            </a:r>
            <a:r>
              <a:rPr sz="1000" b="1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b="1" spc="-5" dirty="0">
                <a:solidFill>
                  <a:srgbClr val="C8C8C8"/>
                </a:solidFill>
                <a:latin typeface="Arial"/>
                <a:cs typeface="Arial"/>
              </a:rPr>
              <a:t>ublic </a:t>
            </a:r>
            <a:r>
              <a:rPr sz="1000" b="1" spc="-10" dirty="0">
                <a:solidFill>
                  <a:srgbClr val="C8C8C8"/>
                </a:solidFill>
                <a:latin typeface="Arial"/>
                <a:cs typeface="Arial"/>
              </a:rPr>
              <a:t>Com</a:t>
            </a:r>
            <a:r>
              <a:rPr sz="1000" b="1" spc="-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b="1" spc="-10" dirty="0">
                <a:solidFill>
                  <a:srgbClr val="C8C8C8"/>
                </a:solidFill>
                <a:latin typeface="Arial"/>
                <a:cs typeface="Arial"/>
              </a:rPr>
              <a:t>any</a:t>
            </a:r>
            <a:r>
              <a:rPr sz="1000" b="1" spc="-5" dirty="0">
                <a:solidFill>
                  <a:srgbClr val="C8C8C8"/>
                </a:solidFill>
                <a:latin typeface="Arial"/>
                <a:cs typeface="Arial"/>
              </a:rPr>
              <a:t> Limited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117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7</a:t>
            </a:r>
            <a:r>
              <a:rPr sz="1000" spc="-2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rl</a:t>
            </a:r>
            <a:r>
              <a:rPr sz="1000" spc="5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C8C8C8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ok</a:t>
            </a:r>
            <a:r>
              <a:rPr sz="1000" spc="-2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u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ld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n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g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,</a:t>
            </a:r>
            <a:r>
              <a:rPr sz="1000" spc="5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8</a:t>
            </a:r>
            <a:r>
              <a:rPr sz="975" spc="15" baseline="25641" dirty="0">
                <a:solidFill>
                  <a:srgbClr val="C8C8C8"/>
                </a:solidFill>
                <a:latin typeface="Arial"/>
                <a:cs typeface="Arial"/>
              </a:rPr>
              <a:t>th</a:t>
            </a:r>
            <a:r>
              <a:rPr sz="975" baseline="25641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975" spc="-135" baseline="25641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Flo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o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r,</a:t>
            </a:r>
            <a:r>
              <a:rPr sz="100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o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n</a:t>
            </a:r>
            <a:r>
              <a:rPr sz="1000" spc="-40" dirty="0">
                <a:solidFill>
                  <a:srgbClr val="C8C8C8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ot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hin</a:t>
            </a:r>
            <a:r>
              <a:rPr sz="1000" spc="3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Roa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d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,</a:t>
            </a:r>
            <a:r>
              <a:rPr sz="1000" spc="-2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C8C8C8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ai</a:t>
            </a:r>
            <a:r>
              <a:rPr sz="1000" spc="25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,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P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35" dirty="0">
                <a:solidFill>
                  <a:srgbClr val="C8C8C8"/>
                </a:solidFill>
                <a:latin typeface="Arial"/>
                <a:cs typeface="Arial"/>
              </a:rPr>
              <a:t>y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ai</a:t>
            </a:r>
            <a:r>
              <a:rPr sz="1000" spc="-5" dirty="0">
                <a:solidFill>
                  <a:srgbClr val="C8C8C8"/>
                </a:solidFill>
                <a:latin typeface="Arial"/>
                <a:cs typeface="Arial"/>
              </a:rPr>
              <a:t>,</a:t>
            </a:r>
            <a:r>
              <a:rPr sz="1000" spc="15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B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a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g</a:t>
            </a:r>
            <a:r>
              <a:rPr sz="1000" spc="5" dirty="0">
                <a:solidFill>
                  <a:srgbClr val="C8C8C8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rgbClr val="C8C8C8"/>
                </a:solidFill>
                <a:latin typeface="Arial"/>
                <a:cs typeface="Arial"/>
              </a:rPr>
              <a:t>ok</a:t>
            </a:r>
            <a:r>
              <a:rPr sz="1000" spc="-20" dirty="0">
                <a:solidFill>
                  <a:srgbClr val="C8C8C8"/>
                </a:solidFill>
                <a:latin typeface="Arial"/>
                <a:cs typeface="Arial"/>
              </a:rPr>
              <a:t> </a:t>
            </a:r>
            <a:r>
              <a:rPr sz="1000" spc="-15" dirty="0">
                <a:solidFill>
                  <a:srgbClr val="C8C8C8"/>
                </a:solidFill>
                <a:latin typeface="Arial"/>
                <a:cs typeface="Arial"/>
              </a:rPr>
              <a:t>10400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6609" y="6449112"/>
            <a:ext cx="42164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15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30" dirty="0">
                <a:latin typeface="Arial"/>
                <a:cs typeface="Arial"/>
              </a:rPr>
              <a:t>M</a:t>
            </a:r>
            <a:r>
              <a:rPr sz="2200" spc="-15" dirty="0">
                <a:latin typeface="Arial"/>
                <a:cs typeface="Arial"/>
              </a:rPr>
              <a:t>EETING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G</a:t>
            </a:r>
            <a:r>
              <a:rPr sz="2200" spc="-20" dirty="0">
                <a:latin typeface="Arial"/>
                <a:cs typeface="Arial"/>
              </a:rPr>
              <a:t>EN</a:t>
            </a:r>
            <a:r>
              <a:rPr sz="2200" spc="-30" dirty="0">
                <a:latin typeface="Arial"/>
                <a:cs typeface="Arial"/>
              </a:rPr>
              <a:t>D</a:t>
            </a:r>
            <a:r>
              <a:rPr sz="2200" spc="-2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6652" y="5457444"/>
            <a:ext cx="445008" cy="603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3289" y="1558197"/>
            <a:ext cx="6577965" cy="320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buClr>
                <a:srgbClr val="292562"/>
              </a:buClr>
              <a:buFont typeface="Gill Sans MT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5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Detail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92562"/>
              </a:buClr>
              <a:buFont typeface="Gill Sans MT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lr>
                <a:srgbClr val="292562"/>
              </a:buClr>
              <a:buFont typeface="Gill Sans MT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Scope</a:t>
            </a:r>
            <a:r>
              <a:rPr sz="2000" b="1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292562"/>
                </a:solidFill>
                <a:latin typeface="Gill Sans MT"/>
                <a:cs typeface="Gill Sans MT"/>
              </a:rPr>
              <a:t>w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ork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8"/>
              </a:spcBef>
              <a:buClr>
                <a:srgbClr val="292562"/>
              </a:buClr>
              <a:buFont typeface="Gill Sans MT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lr>
                <a:srgbClr val="292562"/>
              </a:buClr>
              <a:buFont typeface="Gill Sans MT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5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Man</a:t>
            </a:r>
            <a:r>
              <a:rPr sz="2000" b="1" spc="-40" dirty="0">
                <a:solidFill>
                  <a:srgbClr val="292562"/>
                </a:solidFill>
                <a:latin typeface="Gill Sans MT"/>
                <a:cs typeface="Gill Sans MT"/>
              </a:rPr>
              <a:t>a</a:t>
            </a:r>
            <a:r>
              <a:rPr sz="2000" b="1" spc="-30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&amp;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spc="-3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Time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l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292562"/>
              </a:buClr>
              <a:buFont typeface="Gill Sans MT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lr>
                <a:srgbClr val="292562"/>
              </a:buClr>
              <a:buFont typeface="Gill Sans MT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5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ocu</a:t>
            </a:r>
            <a:r>
              <a:rPr sz="2000" b="1" spc="-4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em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nt</a:t>
            </a:r>
            <a:r>
              <a:rPr sz="2000" b="1" spc="-4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s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spc="3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spc="-1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d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tail</a:t>
            </a:r>
            <a:r>
              <a:rPr sz="2000" b="1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and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l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ad</a:t>
            </a:r>
            <a:r>
              <a:rPr sz="2000" b="1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time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spc="-3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d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l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spc="-40" dirty="0">
                <a:solidFill>
                  <a:srgbClr val="292562"/>
                </a:solidFill>
                <a:latin typeface="Gill Sans MT"/>
                <a:cs typeface="Gill Sans MT"/>
              </a:rPr>
              <a:t>v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spc="5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92562"/>
              </a:buClr>
              <a:buFont typeface="Gill Sans MT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266065" indent="-253365">
              <a:lnSpc>
                <a:spcPct val="100000"/>
              </a:lnSpc>
              <a:buClr>
                <a:srgbClr val="292562"/>
              </a:buClr>
              <a:buFont typeface="Gill Sans MT"/>
              <a:buAutoNum type="arabicPeriod"/>
              <a:tabLst>
                <a:tab pos="266700" algn="l"/>
              </a:tabLst>
            </a:pP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i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nancial</a:t>
            </a:r>
            <a:r>
              <a:rPr sz="2000" b="1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&amp;</a:t>
            </a:r>
            <a:r>
              <a:rPr sz="2000" b="1" spc="-21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Acc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nti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n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s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u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10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spc="-5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spc="30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Project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Detail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894" y="1162592"/>
            <a:ext cx="4334510" cy="125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65" marR="5080">
              <a:lnSpc>
                <a:spcPct val="1655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In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orma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ion</a:t>
            </a:r>
            <a:endParaRPr sz="20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dirty="0">
                <a:latin typeface="Gill Sans MT"/>
                <a:cs typeface="Gill Sans MT"/>
              </a:rPr>
              <a:t>P</a:t>
            </a:r>
            <a:r>
              <a:rPr sz="1800" b="1" spc="-60" dirty="0">
                <a:latin typeface="Gill Sans MT"/>
                <a:cs typeface="Gill Sans MT"/>
              </a:rPr>
              <a:t>r</a:t>
            </a:r>
            <a:r>
              <a:rPr sz="1800" b="1" spc="-15" dirty="0">
                <a:latin typeface="Gill Sans MT"/>
                <a:cs typeface="Gill Sans MT"/>
              </a:rPr>
              <a:t>oj</a:t>
            </a:r>
            <a:r>
              <a:rPr sz="1800" b="1" spc="-10" dirty="0">
                <a:latin typeface="Gill Sans MT"/>
                <a:cs typeface="Gill Sans MT"/>
              </a:rPr>
              <a:t>ect </a:t>
            </a:r>
            <a:r>
              <a:rPr sz="1800" b="1" spc="-15" dirty="0">
                <a:latin typeface="Gill Sans MT"/>
                <a:cs typeface="Gill Sans MT"/>
              </a:rPr>
              <a:t>Ow</a:t>
            </a:r>
            <a:r>
              <a:rPr sz="1800" b="1" spc="-30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e</a:t>
            </a:r>
            <a:r>
              <a:rPr sz="1800" b="1" spc="65" dirty="0">
                <a:latin typeface="Gill Sans MT"/>
                <a:cs typeface="Gill Sans MT"/>
              </a:rPr>
              <a:t>r</a:t>
            </a:r>
            <a:r>
              <a:rPr sz="1800" b="1" spc="-5" dirty="0">
                <a:latin typeface="Gill Sans MT"/>
                <a:cs typeface="Gill Sans MT"/>
              </a:rPr>
              <a:t>:</a:t>
            </a:r>
            <a:r>
              <a:rPr sz="1800" b="1" spc="-18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PEA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894" y="2491588"/>
            <a:ext cx="136588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spc="-5" dirty="0">
                <a:latin typeface="Gill Sans MT"/>
                <a:cs typeface="Gill Sans MT"/>
              </a:rPr>
              <a:t>L</a:t>
            </a:r>
            <a:r>
              <a:rPr sz="1800" b="1" spc="-10" dirty="0">
                <a:latin typeface="Gill Sans MT"/>
                <a:cs typeface="Gill Sans MT"/>
              </a:rPr>
              <a:t>o</a:t>
            </a:r>
            <a:r>
              <a:rPr sz="1800" b="1" dirty="0">
                <a:latin typeface="Gill Sans MT"/>
                <a:cs typeface="Gill Sans MT"/>
              </a:rPr>
              <a:t>cati</a:t>
            </a:r>
            <a:r>
              <a:rPr sz="1800" b="1" spc="-5" dirty="0">
                <a:latin typeface="Gill Sans MT"/>
                <a:cs typeface="Gill Sans MT"/>
              </a:rPr>
              <a:t>o</a:t>
            </a:r>
            <a:r>
              <a:rPr sz="1800" b="1" spc="-10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: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5010" y="2491588"/>
            <a:ext cx="561848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Gill Sans MT"/>
                <a:cs typeface="Gill Sans MT"/>
              </a:rPr>
              <a:t>MA</a:t>
            </a:r>
            <a:r>
              <a:rPr sz="1800" b="1" spc="-10" dirty="0">
                <a:latin typeface="Gill Sans MT"/>
                <a:cs typeface="Gill Sans MT"/>
              </a:rPr>
              <a:t>E</a:t>
            </a:r>
            <a:r>
              <a:rPr sz="1800" b="1" dirty="0">
                <a:latin typeface="Gill Sans MT"/>
                <a:cs typeface="Gill Sans MT"/>
              </a:rPr>
              <a:t>SARIANG</a:t>
            </a:r>
            <a:r>
              <a:rPr sz="1800" b="1" spc="-3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MAE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H</a:t>
            </a:r>
            <a:r>
              <a:rPr sz="1800" b="1" spc="-10" dirty="0">
                <a:latin typeface="Gill Sans MT"/>
                <a:cs typeface="Gill Sans MT"/>
              </a:rPr>
              <a:t>O</a:t>
            </a:r>
            <a:r>
              <a:rPr sz="1800" b="1" spc="-5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G </a:t>
            </a:r>
            <a:r>
              <a:rPr sz="1800" b="1" spc="5" dirty="0">
                <a:latin typeface="Gill Sans MT"/>
                <a:cs typeface="Gill Sans MT"/>
              </a:rPr>
              <a:t>S</a:t>
            </a:r>
            <a:r>
              <a:rPr sz="1800" b="1" dirty="0">
                <a:latin typeface="Gill Sans MT"/>
                <a:cs typeface="Gill Sans MT"/>
              </a:rPr>
              <a:t>ON </a:t>
            </a:r>
            <a:r>
              <a:rPr sz="1800" b="1" spc="-5" dirty="0">
                <a:latin typeface="Gill Sans MT"/>
                <a:cs typeface="Gill Sans MT"/>
              </a:rPr>
              <a:t>P</a:t>
            </a:r>
            <a:r>
              <a:rPr sz="1800" b="1" spc="-55" dirty="0">
                <a:latin typeface="Gill Sans MT"/>
                <a:cs typeface="Gill Sans MT"/>
              </a:rPr>
              <a:t>r</a:t>
            </a:r>
            <a:r>
              <a:rPr sz="1800" b="1" spc="-75" dirty="0">
                <a:latin typeface="Gill Sans MT"/>
                <a:cs typeface="Gill Sans MT"/>
              </a:rPr>
              <a:t>o</a:t>
            </a:r>
            <a:r>
              <a:rPr sz="1800" b="1" spc="-10" dirty="0">
                <a:latin typeface="Gill Sans MT"/>
                <a:cs typeface="Gill Sans MT"/>
              </a:rPr>
              <a:t>v</a:t>
            </a:r>
            <a:r>
              <a:rPr sz="1800" b="1" dirty="0">
                <a:latin typeface="Gill Sans MT"/>
                <a:cs typeface="Gill Sans MT"/>
              </a:rPr>
              <a:t>ince</a:t>
            </a:r>
            <a:r>
              <a:rPr sz="1800" b="1" spc="-26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</a:t>
            </a:r>
            <a:r>
              <a:rPr sz="1800" b="1" spc="-10" dirty="0">
                <a:latin typeface="Gill Sans MT"/>
                <a:cs typeface="Gill Sans MT"/>
              </a:rPr>
              <a:t>h</a:t>
            </a:r>
            <a:r>
              <a:rPr sz="1800" b="1" dirty="0">
                <a:latin typeface="Gill Sans MT"/>
                <a:cs typeface="Gill Sans MT"/>
              </a:rPr>
              <a:t>a</a:t>
            </a:r>
            <a:r>
              <a:rPr sz="1800" b="1" spc="5" dirty="0">
                <a:latin typeface="Gill Sans MT"/>
                <a:cs typeface="Gill Sans MT"/>
              </a:rPr>
              <a:t>i</a:t>
            </a:r>
            <a:r>
              <a:rPr sz="1800" b="1" dirty="0">
                <a:latin typeface="Gill Sans MT"/>
                <a:cs typeface="Gill Sans MT"/>
              </a:rPr>
              <a:t>l</a:t>
            </a:r>
            <a:r>
              <a:rPr sz="1800" b="1" spc="5" dirty="0">
                <a:latin typeface="Gill Sans MT"/>
                <a:cs typeface="Gill Sans MT"/>
              </a:rPr>
              <a:t>a</a:t>
            </a:r>
            <a:r>
              <a:rPr sz="1800" b="1" spc="-10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894" y="2821016"/>
            <a:ext cx="6160770" cy="354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dirty="0">
                <a:latin typeface="Gill Sans MT"/>
                <a:cs typeface="Gill Sans MT"/>
              </a:rPr>
              <a:t>Scope </a:t>
            </a:r>
            <a:r>
              <a:rPr sz="1800" b="1" spc="-5" dirty="0">
                <a:latin typeface="Gill Sans MT"/>
                <a:cs typeface="Gill Sans MT"/>
              </a:rPr>
              <a:t>:</a:t>
            </a:r>
            <a:r>
              <a:rPr sz="1800" b="1" spc="-18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E</a:t>
            </a:r>
            <a:r>
              <a:rPr sz="1800" b="1" spc="-25" dirty="0">
                <a:latin typeface="Gill Sans MT"/>
                <a:cs typeface="Gill Sans MT"/>
              </a:rPr>
              <a:t>P</a:t>
            </a:r>
            <a:r>
              <a:rPr sz="1800" b="1" spc="-15" dirty="0">
                <a:latin typeface="Gill Sans MT"/>
                <a:cs typeface="Gill Sans MT"/>
              </a:rPr>
              <a:t>C</a:t>
            </a:r>
            <a:endParaRPr sz="1800">
              <a:latin typeface="Gill Sans MT"/>
              <a:cs typeface="Gill Sans MT"/>
            </a:endParaRPr>
          </a:p>
          <a:p>
            <a:pPr marL="2184400" marR="5080">
              <a:lnSpc>
                <a:spcPts val="5190"/>
              </a:lnSpc>
              <a:spcBef>
                <a:spcPts val="670"/>
              </a:spcBef>
              <a:tabLst>
                <a:tab pos="2659380" algn="l"/>
              </a:tabLst>
            </a:pPr>
            <a:r>
              <a:rPr sz="1800" b="1" dirty="0">
                <a:latin typeface="Gill Sans MT"/>
                <a:cs typeface="Gill Sans MT"/>
              </a:rPr>
              <a:t>Gu</a:t>
            </a:r>
            <a:r>
              <a:rPr sz="1800" b="1" spc="-15" dirty="0">
                <a:latin typeface="Gill Sans MT"/>
                <a:cs typeface="Gill Sans MT"/>
              </a:rPr>
              <a:t>n</a:t>
            </a:r>
            <a:r>
              <a:rPr sz="1800" b="1" spc="-10" dirty="0">
                <a:latin typeface="Gill Sans MT"/>
                <a:cs typeface="Gill Sans MT"/>
              </a:rPr>
              <a:t>kul</a:t>
            </a:r>
            <a:r>
              <a:rPr sz="1800" b="1" spc="5" dirty="0">
                <a:latin typeface="Gill Sans MT"/>
                <a:cs typeface="Gill Sans MT"/>
              </a:rPr>
              <a:t> </a:t>
            </a:r>
            <a:r>
              <a:rPr sz="1800" b="1" spc="-155" dirty="0">
                <a:latin typeface="Gill Sans MT"/>
                <a:cs typeface="Gill Sans MT"/>
              </a:rPr>
              <a:t>P</a:t>
            </a:r>
            <a:r>
              <a:rPr sz="1800" b="1" spc="-65" dirty="0">
                <a:latin typeface="Gill Sans MT"/>
                <a:cs typeface="Gill Sans MT"/>
              </a:rPr>
              <a:t>o</a:t>
            </a:r>
            <a:r>
              <a:rPr sz="1800" b="1" spc="-55" dirty="0">
                <a:latin typeface="Gill Sans MT"/>
                <a:cs typeface="Gill Sans MT"/>
              </a:rPr>
              <a:t>w</a:t>
            </a:r>
            <a:r>
              <a:rPr sz="1800" b="1" dirty="0">
                <a:latin typeface="Gill Sans MT"/>
                <a:cs typeface="Gill Sans MT"/>
              </a:rPr>
              <a:t>er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D</a:t>
            </a:r>
            <a:r>
              <a:rPr sz="1800" b="1" spc="-60" dirty="0">
                <a:latin typeface="Gill Sans MT"/>
                <a:cs typeface="Gill Sans MT"/>
              </a:rPr>
              <a:t>e</a:t>
            </a:r>
            <a:r>
              <a:rPr sz="1800" b="1" spc="-55" dirty="0">
                <a:latin typeface="Gill Sans MT"/>
                <a:cs typeface="Gill Sans MT"/>
              </a:rPr>
              <a:t>v</a:t>
            </a:r>
            <a:r>
              <a:rPr sz="1800" b="1" spc="-10" dirty="0">
                <a:latin typeface="Gill Sans MT"/>
                <a:cs typeface="Gill Sans MT"/>
              </a:rPr>
              <a:t>e</a:t>
            </a:r>
            <a:r>
              <a:rPr sz="1800" b="1" dirty="0">
                <a:latin typeface="Gill Sans MT"/>
                <a:cs typeface="Gill Sans MT"/>
              </a:rPr>
              <a:t>l</a:t>
            </a:r>
            <a:r>
              <a:rPr sz="1800" b="1" spc="-5" dirty="0">
                <a:latin typeface="Gill Sans MT"/>
                <a:cs typeface="Gill Sans MT"/>
              </a:rPr>
              <a:t>o</a:t>
            </a:r>
            <a:r>
              <a:rPr sz="1800" b="1" spc="-10" dirty="0">
                <a:latin typeface="Gill Sans MT"/>
                <a:cs typeface="Gill Sans MT"/>
              </a:rPr>
              <a:t>p</a:t>
            </a:r>
            <a:r>
              <a:rPr sz="1800" b="1" spc="-15" dirty="0">
                <a:latin typeface="Gill Sans MT"/>
                <a:cs typeface="Gill Sans MT"/>
              </a:rPr>
              <a:t>me</a:t>
            </a:r>
            <a:r>
              <a:rPr sz="1800" b="1" spc="-10" dirty="0">
                <a:latin typeface="Gill Sans MT"/>
                <a:cs typeface="Gill Sans MT"/>
              </a:rPr>
              <a:t>nt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C</a:t>
            </a:r>
            <a:r>
              <a:rPr sz="1800" b="1" spc="-50" dirty="0">
                <a:latin typeface="Gill Sans MT"/>
                <a:cs typeface="Gill Sans MT"/>
              </a:rPr>
              <a:t>o</a:t>
            </a:r>
            <a:r>
              <a:rPr sz="1800" b="1" spc="-5" dirty="0">
                <a:latin typeface="Gill Sans MT"/>
                <a:cs typeface="Gill Sans MT"/>
              </a:rPr>
              <a:t>.,</a:t>
            </a:r>
            <a:r>
              <a:rPr sz="1800" b="1" spc="-19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Lt</a:t>
            </a:r>
            <a:r>
              <a:rPr sz="1800" b="1" spc="-10" dirty="0">
                <a:latin typeface="Gill Sans MT"/>
                <a:cs typeface="Gill Sans MT"/>
              </a:rPr>
              <a:t>d</a:t>
            </a:r>
            <a:r>
              <a:rPr sz="1800" b="1" spc="-5" dirty="0">
                <a:latin typeface="Gill Sans MT"/>
                <a:cs typeface="Gill Sans MT"/>
              </a:rPr>
              <a:t>. </a:t>
            </a:r>
            <a:r>
              <a:rPr sz="1800" b="1" spc="-25" dirty="0">
                <a:latin typeface="Gill Sans MT"/>
                <a:cs typeface="Gill Sans MT"/>
              </a:rPr>
              <a:t>N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dirty="0">
                <a:latin typeface="Gill Sans MT"/>
                <a:cs typeface="Gill Sans MT"/>
              </a:rPr>
              <a:t>	</a:t>
            </a:r>
            <a:r>
              <a:rPr sz="1800" b="1" spc="-10" dirty="0">
                <a:latin typeface="Gill Sans MT"/>
                <a:cs typeface="Gill Sans MT"/>
              </a:rPr>
              <a:t>El</a:t>
            </a:r>
            <a:r>
              <a:rPr sz="1800" b="1" spc="-5" dirty="0">
                <a:latin typeface="Gill Sans MT"/>
                <a:cs typeface="Gill Sans MT"/>
              </a:rPr>
              <a:t>e</a:t>
            </a:r>
            <a:r>
              <a:rPr sz="1800" b="1" dirty="0">
                <a:latin typeface="Gill Sans MT"/>
                <a:cs typeface="Gill Sans MT"/>
              </a:rPr>
              <a:t>ctric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C</a:t>
            </a:r>
            <a:r>
              <a:rPr sz="1800" b="1" spc="-50" dirty="0">
                <a:latin typeface="Gill Sans MT"/>
                <a:cs typeface="Gill Sans MT"/>
              </a:rPr>
              <a:t>o</a:t>
            </a:r>
            <a:r>
              <a:rPr sz="1800" b="1" spc="-5" dirty="0">
                <a:latin typeface="Gill Sans MT"/>
                <a:cs typeface="Gill Sans MT"/>
              </a:rPr>
              <a:t>.,</a:t>
            </a:r>
            <a:r>
              <a:rPr sz="1800" b="1" spc="-195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Lt</a:t>
            </a:r>
            <a:r>
              <a:rPr sz="1800" b="1" dirty="0">
                <a:latin typeface="Gill Sans MT"/>
                <a:cs typeface="Gill Sans MT"/>
              </a:rPr>
              <a:t>d</a:t>
            </a:r>
            <a:r>
              <a:rPr sz="1800" b="1" spc="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(C</a:t>
            </a:r>
            <a:r>
              <a:rPr sz="1800" b="1" dirty="0">
                <a:latin typeface="Gill Sans MT"/>
                <a:cs typeface="Gill Sans MT"/>
              </a:rPr>
              <a:t>HIN</a:t>
            </a:r>
            <a:r>
              <a:rPr sz="1800" b="1" spc="-15" dirty="0">
                <a:latin typeface="Gill Sans MT"/>
                <a:cs typeface="Gill Sans MT"/>
              </a:rPr>
              <a:t>A)</a:t>
            </a:r>
            <a:endParaRPr sz="1800">
              <a:latin typeface="Gill Sans MT"/>
              <a:cs typeface="Gill Sans MT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1350" dirty="0">
                <a:solidFill>
                  <a:srgbClr val="EDEBE0"/>
                </a:solidFill>
                <a:latin typeface="Wingdings"/>
                <a:cs typeface="Wingdings"/>
              </a:rPr>
              <a:t></a:t>
            </a:r>
            <a:endParaRPr sz="1350">
              <a:latin typeface="Wingdings"/>
              <a:cs typeface="Wingding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spc="-5" dirty="0">
                <a:latin typeface="Gill Sans MT"/>
                <a:cs typeface="Gill Sans MT"/>
              </a:rPr>
              <a:t>Bu</a:t>
            </a:r>
            <a:r>
              <a:rPr sz="1800" b="1" spc="-10" dirty="0">
                <a:latin typeface="Gill Sans MT"/>
                <a:cs typeface="Gill Sans MT"/>
              </a:rPr>
              <a:t>d</a:t>
            </a:r>
            <a:r>
              <a:rPr sz="1800" b="1" spc="-40" dirty="0">
                <a:latin typeface="Gill Sans MT"/>
                <a:cs typeface="Gill Sans MT"/>
              </a:rPr>
              <a:t>g</a:t>
            </a:r>
            <a:r>
              <a:rPr sz="1800" b="1" spc="-10" dirty="0">
                <a:latin typeface="Gill Sans MT"/>
                <a:cs typeface="Gill Sans MT"/>
              </a:rPr>
              <a:t>e</a:t>
            </a:r>
            <a:r>
              <a:rPr sz="1800" b="1" spc="-5" dirty="0">
                <a:latin typeface="Gill Sans MT"/>
                <a:cs typeface="Gill Sans MT"/>
              </a:rPr>
              <a:t>t:</a:t>
            </a:r>
            <a:r>
              <a:rPr sz="1800" b="1" spc="-18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13</a:t>
            </a:r>
            <a:r>
              <a:rPr sz="1800" b="1" spc="-5" dirty="0">
                <a:latin typeface="Gill Sans MT"/>
                <a:cs typeface="Gill Sans MT"/>
              </a:rPr>
              <a:t>2,9</a:t>
            </a:r>
            <a:r>
              <a:rPr sz="1800" b="1" spc="-20" dirty="0">
                <a:latin typeface="Gill Sans MT"/>
                <a:cs typeface="Gill Sans MT"/>
              </a:rPr>
              <a:t>0</a:t>
            </a:r>
            <a:r>
              <a:rPr sz="1800" b="1" spc="-10" dirty="0">
                <a:latin typeface="Gill Sans MT"/>
                <a:cs typeface="Gill Sans MT"/>
              </a:rPr>
              <a:t>0,0</a:t>
            </a:r>
            <a:r>
              <a:rPr sz="1800" b="1" spc="-25" dirty="0">
                <a:latin typeface="Gill Sans MT"/>
                <a:cs typeface="Gill Sans MT"/>
              </a:rPr>
              <a:t>0</a:t>
            </a:r>
            <a:r>
              <a:rPr sz="1800" b="1" spc="-10" dirty="0">
                <a:latin typeface="Gill Sans MT"/>
                <a:cs typeface="Gill Sans MT"/>
              </a:rPr>
              <a:t>0</a:t>
            </a:r>
            <a:r>
              <a:rPr sz="1800" b="1" spc="-32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TH</a:t>
            </a:r>
            <a:r>
              <a:rPr sz="1800" b="1" dirty="0">
                <a:latin typeface="Gill Sans MT"/>
                <a:cs typeface="Gill Sans MT"/>
              </a:rPr>
              <a:t>B</a:t>
            </a:r>
            <a:r>
              <a:rPr sz="1800" b="1" spc="1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Incl</a:t>
            </a:r>
            <a:r>
              <a:rPr sz="1800" b="1" spc="-10" dirty="0">
                <a:latin typeface="Gill Sans MT"/>
                <a:cs typeface="Gill Sans MT"/>
              </a:rPr>
              <a:t>d</a:t>
            </a:r>
            <a:r>
              <a:rPr sz="1800" b="1" spc="50" dirty="0">
                <a:latin typeface="Gill Sans MT"/>
                <a:cs typeface="Gill Sans MT"/>
              </a:rPr>
              <a:t>.</a:t>
            </a:r>
            <a:r>
              <a:rPr sz="1800" b="1" spc="-145" dirty="0">
                <a:latin typeface="Gill Sans MT"/>
                <a:cs typeface="Gill Sans MT"/>
              </a:rPr>
              <a:t>V</a:t>
            </a:r>
            <a:r>
              <a:rPr sz="1800" b="1" spc="-235" dirty="0">
                <a:latin typeface="Gill Sans MT"/>
                <a:cs typeface="Gill Sans MT"/>
              </a:rPr>
              <a:t>A</a:t>
            </a:r>
            <a:r>
              <a:rPr sz="1800" b="1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spc="-20" dirty="0">
                <a:latin typeface="Gill Sans MT"/>
                <a:cs typeface="Gill Sans MT"/>
              </a:rPr>
              <a:t>Lea</a:t>
            </a:r>
            <a:r>
              <a:rPr sz="1800" b="1" spc="-15" dirty="0">
                <a:latin typeface="Gill Sans MT"/>
                <a:cs typeface="Gill Sans MT"/>
              </a:rPr>
              <a:t>d</a:t>
            </a:r>
            <a:r>
              <a:rPr sz="1800" b="1" spc="-27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Ti</a:t>
            </a:r>
            <a:r>
              <a:rPr sz="1800" b="1" spc="5" dirty="0">
                <a:latin typeface="Gill Sans MT"/>
                <a:cs typeface="Gill Sans MT"/>
              </a:rPr>
              <a:t>m</a:t>
            </a:r>
            <a:r>
              <a:rPr sz="1800" b="1" spc="-10" dirty="0">
                <a:latin typeface="Gill Sans MT"/>
                <a:cs typeface="Gill Sans MT"/>
              </a:rPr>
              <a:t>e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Del</a:t>
            </a:r>
            <a:r>
              <a:rPr sz="1800" b="1" dirty="0">
                <a:latin typeface="Gill Sans MT"/>
                <a:cs typeface="Gill Sans MT"/>
              </a:rPr>
              <a:t>i</a:t>
            </a:r>
            <a:r>
              <a:rPr sz="1800" b="1" spc="-55" dirty="0">
                <a:latin typeface="Gill Sans MT"/>
                <a:cs typeface="Gill Sans MT"/>
              </a:rPr>
              <a:t>v</a:t>
            </a:r>
            <a:r>
              <a:rPr sz="1800" b="1" dirty="0">
                <a:latin typeface="Gill Sans MT"/>
                <a:cs typeface="Gill Sans MT"/>
              </a:rPr>
              <a:t>e</a:t>
            </a:r>
            <a:r>
              <a:rPr sz="1800" b="1" spc="45" dirty="0">
                <a:latin typeface="Gill Sans MT"/>
                <a:cs typeface="Gill Sans MT"/>
              </a:rPr>
              <a:t>r</a:t>
            </a:r>
            <a:r>
              <a:rPr sz="1800" b="1" spc="-15" dirty="0">
                <a:latin typeface="Gill Sans MT"/>
                <a:cs typeface="Gill Sans MT"/>
              </a:rPr>
              <a:t>y</a:t>
            </a:r>
            <a:r>
              <a:rPr sz="1800" b="1" spc="-5" dirty="0">
                <a:latin typeface="Gill Sans MT"/>
                <a:cs typeface="Gill Sans MT"/>
              </a:rPr>
              <a:t>:</a:t>
            </a:r>
            <a:r>
              <a:rPr sz="1800" b="1" spc="-19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360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D</a:t>
            </a:r>
            <a:r>
              <a:rPr sz="1800" b="1" spc="-85" dirty="0">
                <a:latin typeface="Gill Sans MT"/>
                <a:cs typeface="Gill Sans MT"/>
              </a:rPr>
              <a:t>a</a:t>
            </a:r>
            <a:r>
              <a:rPr sz="1800" b="1" spc="-15" dirty="0">
                <a:latin typeface="Gill Sans MT"/>
                <a:cs typeface="Gill Sans MT"/>
              </a:rPr>
              <a:t>y</a:t>
            </a:r>
            <a:r>
              <a:rPr sz="1800" b="1" spc="-10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dirty="0">
                <a:latin typeface="Gill Sans MT"/>
                <a:cs typeface="Gill Sans MT"/>
              </a:rPr>
              <a:t>S</a:t>
            </a:r>
            <a:r>
              <a:rPr sz="1800" b="1" spc="5" dirty="0">
                <a:latin typeface="Gill Sans MT"/>
                <a:cs typeface="Gill Sans MT"/>
              </a:rPr>
              <a:t>i</a:t>
            </a:r>
            <a:r>
              <a:rPr sz="1800" b="1" dirty="0">
                <a:latin typeface="Gill Sans MT"/>
                <a:cs typeface="Gill Sans MT"/>
              </a:rPr>
              <a:t>gn</a:t>
            </a:r>
            <a:r>
              <a:rPr sz="1800" b="1" spc="-10" dirty="0">
                <a:latin typeface="Gill Sans MT"/>
                <a:cs typeface="Gill Sans MT"/>
              </a:rPr>
              <a:t> contract:</a:t>
            </a:r>
            <a:r>
              <a:rPr sz="1800" b="1" spc="-18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abo</a:t>
            </a:r>
            <a:r>
              <a:rPr sz="1800" b="1" spc="-10" dirty="0">
                <a:latin typeface="Gill Sans MT"/>
                <a:cs typeface="Gill Sans MT"/>
              </a:rPr>
              <a:t>ut:</a:t>
            </a:r>
            <a:r>
              <a:rPr sz="1800" b="1" dirty="0">
                <a:latin typeface="Gill Sans MT"/>
                <a:cs typeface="Gill Sans MT"/>
              </a:rPr>
              <a:t> </a:t>
            </a:r>
            <a:r>
              <a:rPr sz="1800" b="1" spc="-18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7</a:t>
            </a:r>
            <a:r>
              <a:rPr sz="1800" b="1" spc="-5" dirty="0">
                <a:latin typeface="Gill Sans MT"/>
                <a:cs typeface="Gill Sans MT"/>
              </a:rPr>
              <a:t> </a:t>
            </a:r>
            <a:r>
              <a:rPr sz="1800" b="1" spc="-15" dirty="0">
                <a:latin typeface="Gill Sans MT"/>
                <a:cs typeface="Gill Sans MT"/>
              </a:rPr>
              <a:t>SEP</a:t>
            </a:r>
            <a:r>
              <a:rPr sz="1800" b="1" spc="-10" dirty="0">
                <a:latin typeface="Gill Sans MT"/>
                <a:cs typeface="Gill Sans MT"/>
              </a:rPr>
              <a:t> 20</a:t>
            </a:r>
            <a:r>
              <a:rPr sz="1800" b="1" spc="-5" dirty="0">
                <a:latin typeface="Gill Sans MT"/>
                <a:cs typeface="Gill Sans MT"/>
              </a:rPr>
              <a:t>1</a:t>
            </a:r>
            <a:r>
              <a:rPr sz="1800" b="1" spc="-10" dirty="0">
                <a:latin typeface="Gill Sans MT"/>
                <a:cs typeface="Gill Sans MT"/>
              </a:rPr>
              <a:t>8</a:t>
            </a:r>
            <a:endParaRPr sz="1800">
              <a:latin typeface="Gill Sans MT"/>
              <a:cs typeface="Gill Sans MT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EDEBE0"/>
              </a:buClr>
              <a:buSzPct val="75000"/>
              <a:buFont typeface="Wingdings"/>
              <a:buChar char=""/>
              <a:tabLst>
                <a:tab pos="355600" algn="l"/>
              </a:tabLst>
            </a:pPr>
            <a:r>
              <a:rPr sz="1800" b="1" dirty="0">
                <a:latin typeface="Gill Sans MT"/>
                <a:cs typeface="Gill Sans MT"/>
              </a:rPr>
              <a:t>E</a:t>
            </a:r>
            <a:r>
              <a:rPr sz="1800" b="1" spc="-15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d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spc="-5" dirty="0">
                <a:latin typeface="Gill Sans MT"/>
                <a:cs typeface="Gill Sans MT"/>
              </a:rPr>
              <a:t>o</a:t>
            </a:r>
            <a:r>
              <a:rPr sz="1800" b="1" dirty="0">
                <a:latin typeface="Gill Sans MT"/>
                <a:cs typeface="Gill Sans MT"/>
              </a:rPr>
              <a:t>f Co</a:t>
            </a:r>
            <a:r>
              <a:rPr sz="1800" b="1" spc="-10" dirty="0">
                <a:latin typeface="Gill Sans MT"/>
                <a:cs typeface="Gill Sans MT"/>
              </a:rPr>
              <a:t>n</a:t>
            </a:r>
            <a:r>
              <a:rPr sz="1800" b="1" dirty="0">
                <a:latin typeface="Gill Sans MT"/>
                <a:cs typeface="Gill Sans MT"/>
              </a:rPr>
              <a:t>tract:</a:t>
            </a:r>
            <a:r>
              <a:rPr sz="1800" b="1" spc="-19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SEP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2019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636" y="3140964"/>
            <a:ext cx="1211580" cy="95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50" dirty="0">
                <a:solidFill>
                  <a:srgbClr val="EDEBE0"/>
                </a:solidFill>
                <a:latin typeface="Wingdings"/>
                <a:cs typeface="Wingdings"/>
              </a:rPr>
              <a:t>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636" y="4048188"/>
            <a:ext cx="121158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50" dirty="0">
                <a:solidFill>
                  <a:srgbClr val="EDEBE0"/>
                </a:solidFill>
                <a:latin typeface="Wingdings"/>
                <a:cs typeface="Wingdings"/>
              </a:rPr>
              <a:t>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59636" y="4048188"/>
            <a:ext cx="1190625" cy="39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59636" y="3140964"/>
            <a:ext cx="1190625" cy="952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2530" y="4443463"/>
            <a:ext cx="3048000" cy="1837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Project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Detail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162592"/>
            <a:ext cx="411861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5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In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orma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ion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86000"/>
            <a:ext cx="9144000" cy="407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Project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Detail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06739" y="6415446"/>
            <a:ext cx="958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92562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692" y="1162592"/>
            <a:ext cx="411861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03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In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orma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ion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1898357"/>
            <a:ext cx="8712961" cy="4410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50" y="2132850"/>
            <a:ext cx="9003030" cy="450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4955" algn="r">
              <a:lnSpc>
                <a:spcPct val="100000"/>
              </a:lnSpc>
            </a:pPr>
            <a:r>
              <a:rPr sz="1000" spc="-10" dirty="0">
                <a:solidFill>
                  <a:srgbClr val="292562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Scope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ork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692" y="1162592"/>
            <a:ext cx="411861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5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In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orma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ion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50" y="2132850"/>
            <a:ext cx="9002649" cy="4505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54" y="4689424"/>
            <a:ext cx="9010015" cy="190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0515" algn="r">
              <a:lnSpc>
                <a:spcPct val="100000"/>
              </a:lnSpc>
            </a:pPr>
            <a:r>
              <a:rPr sz="1000" spc="-10" dirty="0">
                <a:solidFill>
                  <a:srgbClr val="292562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0">
              <a:lnSpc>
                <a:spcPct val="100000"/>
              </a:lnSpc>
            </a:pPr>
            <a:r>
              <a:rPr sz="2200" spc="-15" dirty="0">
                <a:latin typeface="Arial"/>
                <a:cs typeface="Arial"/>
              </a:rPr>
              <a:t>Scope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Of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W</a:t>
            </a:r>
            <a:r>
              <a:rPr sz="2200" spc="-15" dirty="0">
                <a:latin typeface="Arial"/>
                <a:cs typeface="Arial"/>
              </a:rPr>
              <a:t>ork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692" y="1162592"/>
            <a:ext cx="4118610" cy="784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500"/>
              </a:lnSpc>
            </a:pP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Mic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o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g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id</a:t>
            </a:r>
            <a:r>
              <a:rPr sz="2000" b="1" u="heavy" spc="-3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Maesariang</a:t>
            </a:r>
            <a:r>
              <a:rPr sz="2000" b="1" u="heavy" spc="-25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PEA</a:t>
            </a:r>
            <a:r>
              <a:rPr sz="2000" b="1" u="heavy" spc="-2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P</a:t>
            </a:r>
            <a:r>
              <a:rPr sz="2000" b="1" u="heavy" spc="-45" dirty="0">
                <a:solidFill>
                  <a:srgbClr val="292562"/>
                </a:solidFill>
                <a:latin typeface="Gill Sans MT"/>
                <a:cs typeface="Gill Sans MT"/>
              </a:rPr>
              <a:t>r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oj</a:t>
            </a:r>
            <a:r>
              <a:rPr sz="2000" b="1" u="heavy" spc="-10" dirty="0">
                <a:solidFill>
                  <a:srgbClr val="292562"/>
                </a:solidFill>
                <a:latin typeface="Gill Sans MT"/>
                <a:cs typeface="Gill Sans MT"/>
              </a:rPr>
              <a:t>e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ct</a:t>
            </a:r>
            <a:r>
              <a:rPr sz="2000" b="1" u="heavy" spc="-40" dirty="0">
                <a:solidFill>
                  <a:srgbClr val="292562"/>
                </a:solidFill>
                <a:latin typeface="Gill Sans MT"/>
                <a:cs typeface="Gill Sans MT"/>
              </a:rPr>
              <a:t> 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In</a:t>
            </a:r>
            <a:r>
              <a:rPr sz="2000" b="1" u="heavy" spc="-30" dirty="0">
                <a:solidFill>
                  <a:srgbClr val="292562"/>
                </a:solidFill>
                <a:latin typeface="Gill Sans MT"/>
                <a:cs typeface="Gill Sans MT"/>
              </a:rPr>
              <a:t>f</a:t>
            </a:r>
            <a:r>
              <a:rPr sz="2000" b="1" u="heavy" spc="-5" dirty="0">
                <a:solidFill>
                  <a:srgbClr val="292562"/>
                </a:solidFill>
                <a:latin typeface="Gill Sans MT"/>
                <a:cs typeface="Gill Sans MT"/>
              </a:rPr>
              <a:t>orma</a:t>
            </a:r>
            <a:r>
              <a:rPr sz="2000" b="1" u="heavy" spc="5" dirty="0">
                <a:solidFill>
                  <a:srgbClr val="292562"/>
                </a:solidFill>
                <a:latin typeface="Gill Sans MT"/>
                <a:cs typeface="Gill Sans MT"/>
              </a:rPr>
              <a:t>t</a:t>
            </a:r>
            <a:r>
              <a:rPr sz="2000" b="1" u="heavy" dirty="0">
                <a:solidFill>
                  <a:srgbClr val="292562"/>
                </a:solidFill>
                <a:latin typeface="Gill Sans MT"/>
                <a:cs typeface="Gill Sans MT"/>
              </a:rPr>
              <a:t>ion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07" y="2204847"/>
            <a:ext cx="9036431" cy="2520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854" y="4689424"/>
            <a:ext cx="9009634" cy="19079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M</a:t>
            </a:r>
            <a:r>
              <a:rPr spc="-5" dirty="0"/>
              <a:t>an</a:t>
            </a:r>
            <a:r>
              <a:rPr spc="5" dirty="0"/>
              <a:t>a</a:t>
            </a:r>
            <a:r>
              <a:rPr spc="-5" dirty="0"/>
              <a:t>gemen</a:t>
            </a:r>
            <a:r>
              <a:rPr dirty="0"/>
              <a:t>t </a:t>
            </a:r>
            <a:r>
              <a:rPr spc="-25" dirty="0"/>
              <a:t>&amp;</a:t>
            </a:r>
            <a:r>
              <a:rPr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Tim</a:t>
            </a:r>
            <a:r>
              <a:rPr spc="-10" dirty="0"/>
              <a:t>e</a:t>
            </a:r>
            <a:r>
              <a:rPr spc="-5" dirty="0"/>
              <a:t>line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124712"/>
            <a:ext cx="9144000" cy="3293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18281"/>
            <a:ext cx="4392549" cy="23950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56" y="1244853"/>
            <a:ext cx="9006840" cy="3853815"/>
          </a:xfrm>
          <a:custGeom>
            <a:avLst/>
            <a:gdLst/>
            <a:ahLst/>
            <a:cxnLst/>
            <a:rect l="l" t="t" r="r" b="b"/>
            <a:pathLst>
              <a:path w="9006840" h="3853815">
                <a:moveTo>
                  <a:pt x="0" y="127635"/>
                </a:moveTo>
                <a:lnTo>
                  <a:pt x="7226" y="85194"/>
                </a:lnTo>
                <a:lnTo>
                  <a:pt x="27256" y="48791"/>
                </a:lnTo>
                <a:lnTo>
                  <a:pt x="57619" y="20899"/>
                </a:lnTo>
                <a:lnTo>
                  <a:pt x="95845" y="3988"/>
                </a:lnTo>
                <a:lnTo>
                  <a:pt x="8879055" y="0"/>
                </a:lnTo>
                <a:lnTo>
                  <a:pt x="8893719" y="833"/>
                </a:lnTo>
                <a:lnTo>
                  <a:pt x="8934420" y="12603"/>
                </a:lnTo>
                <a:lnTo>
                  <a:pt x="8968260" y="36353"/>
                </a:lnTo>
                <a:lnTo>
                  <a:pt x="8992767" y="69613"/>
                </a:lnTo>
                <a:lnTo>
                  <a:pt x="9005468" y="109909"/>
                </a:lnTo>
                <a:lnTo>
                  <a:pt x="9006690" y="3725799"/>
                </a:lnTo>
                <a:lnTo>
                  <a:pt x="9005856" y="3740463"/>
                </a:lnTo>
                <a:lnTo>
                  <a:pt x="8994086" y="3781164"/>
                </a:lnTo>
                <a:lnTo>
                  <a:pt x="8970336" y="3815004"/>
                </a:lnTo>
                <a:lnTo>
                  <a:pt x="8937076" y="3839511"/>
                </a:lnTo>
                <a:lnTo>
                  <a:pt x="8896781" y="3852212"/>
                </a:lnTo>
                <a:lnTo>
                  <a:pt x="127624" y="3853434"/>
                </a:lnTo>
                <a:lnTo>
                  <a:pt x="112959" y="3852600"/>
                </a:lnTo>
                <a:lnTo>
                  <a:pt x="72259" y="3840829"/>
                </a:lnTo>
                <a:lnTo>
                  <a:pt x="38421" y="3817077"/>
                </a:lnTo>
                <a:lnTo>
                  <a:pt x="13917" y="3783815"/>
                </a:lnTo>
                <a:lnTo>
                  <a:pt x="1220" y="3743517"/>
                </a:lnTo>
                <a:lnTo>
                  <a:pt x="0" y="127635"/>
                </a:lnTo>
                <a:close/>
              </a:path>
            </a:pathLst>
          </a:custGeom>
          <a:ln w="28575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7537" y="4041266"/>
            <a:ext cx="8157209" cy="4445"/>
          </a:xfrm>
          <a:custGeom>
            <a:avLst/>
            <a:gdLst/>
            <a:ahLst/>
            <a:cxnLst/>
            <a:rect l="l" t="t" r="r" b="b"/>
            <a:pathLst>
              <a:path w="8157209" h="4445">
                <a:moveTo>
                  <a:pt x="0" y="4317"/>
                </a:moveTo>
                <a:lnTo>
                  <a:pt x="8157032" y="0"/>
                </a:lnTo>
              </a:path>
            </a:pathLst>
          </a:custGeom>
          <a:ln w="6349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7457" y="3341244"/>
            <a:ext cx="268605" cy="199390"/>
          </a:xfrm>
          <a:custGeom>
            <a:avLst/>
            <a:gdLst/>
            <a:ahLst/>
            <a:cxnLst/>
            <a:rect l="l" t="t" r="r" b="b"/>
            <a:pathLst>
              <a:path w="268604" h="199389">
                <a:moveTo>
                  <a:pt x="268477" y="151003"/>
                </a:moveTo>
                <a:lnTo>
                  <a:pt x="53707" y="151003"/>
                </a:lnTo>
                <a:lnTo>
                  <a:pt x="67131" y="151574"/>
                </a:lnTo>
                <a:lnTo>
                  <a:pt x="80554" y="154032"/>
                </a:lnTo>
                <a:lnTo>
                  <a:pt x="93975" y="157999"/>
                </a:lnTo>
                <a:lnTo>
                  <a:pt x="107397" y="163097"/>
                </a:lnTo>
                <a:lnTo>
                  <a:pt x="120818" y="168949"/>
                </a:lnTo>
                <a:lnTo>
                  <a:pt x="147659" y="181406"/>
                </a:lnTo>
                <a:lnTo>
                  <a:pt x="161080" y="187255"/>
                </a:lnTo>
                <a:lnTo>
                  <a:pt x="174502" y="192349"/>
                </a:lnTo>
                <a:lnTo>
                  <a:pt x="187923" y="196309"/>
                </a:lnTo>
                <a:lnTo>
                  <a:pt x="201346" y="198758"/>
                </a:lnTo>
                <a:lnTo>
                  <a:pt x="214770" y="199319"/>
                </a:lnTo>
                <a:lnTo>
                  <a:pt x="228194" y="197615"/>
                </a:lnTo>
                <a:lnTo>
                  <a:pt x="241621" y="193266"/>
                </a:lnTo>
                <a:lnTo>
                  <a:pt x="255048" y="185898"/>
                </a:lnTo>
                <a:lnTo>
                  <a:pt x="268477" y="175130"/>
                </a:lnTo>
                <a:lnTo>
                  <a:pt x="268477" y="151003"/>
                </a:lnTo>
                <a:close/>
              </a:path>
              <a:path w="268604" h="199389">
                <a:moveTo>
                  <a:pt x="53707" y="0"/>
                </a:moveTo>
                <a:lnTo>
                  <a:pt x="40283" y="1692"/>
                </a:lnTo>
                <a:lnTo>
                  <a:pt x="26856" y="6026"/>
                </a:lnTo>
                <a:lnTo>
                  <a:pt x="13429" y="13378"/>
                </a:lnTo>
                <a:lnTo>
                  <a:pt x="0" y="24127"/>
                </a:lnTo>
                <a:lnTo>
                  <a:pt x="0" y="175130"/>
                </a:lnTo>
                <a:lnTo>
                  <a:pt x="13429" y="164381"/>
                </a:lnTo>
                <a:lnTo>
                  <a:pt x="26856" y="157029"/>
                </a:lnTo>
                <a:lnTo>
                  <a:pt x="40283" y="152695"/>
                </a:lnTo>
                <a:lnTo>
                  <a:pt x="53707" y="151003"/>
                </a:lnTo>
                <a:lnTo>
                  <a:pt x="268477" y="151003"/>
                </a:lnTo>
                <a:lnTo>
                  <a:pt x="268477" y="48316"/>
                </a:lnTo>
                <a:lnTo>
                  <a:pt x="214770" y="48316"/>
                </a:lnTo>
                <a:lnTo>
                  <a:pt x="201346" y="47755"/>
                </a:lnTo>
                <a:lnTo>
                  <a:pt x="161080" y="36252"/>
                </a:lnTo>
                <a:lnTo>
                  <a:pt x="120818" y="17946"/>
                </a:lnTo>
                <a:lnTo>
                  <a:pt x="107397" y="12094"/>
                </a:lnTo>
                <a:lnTo>
                  <a:pt x="93975" y="6996"/>
                </a:lnTo>
                <a:lnTo>
                  <a:pt x="80554" y="3029"/>
                </a:lnTo>
                <a:lnTo>
                  <a:pt x="67131" y="571"/>
                </a:lnTo>
                <a:lnTo>
                  <a:pt x="53707" y="0"/>
                </a:lnTo>
                <a:close/>
              </a:path>
              <a:path w="268604" h="199389">
                <a:moveTo>
                  <a:pt x="268477" y="24127"/>
                </a:moveTo>
                <a:lnTo>
                  <a:pt x="255048" y="34895"/>
                </a:lnTo>
                <a:lnTo>
                  <a:pt x="241621" y="42263"/>
                </a:lnTo>
                <a:lnTo>
                  <a:pt x="228194" y="46612"/>
                </a:lnTo>
                <a:lnTo>
                  <a:pt x="214770" y="48316"/>
                </a:lnTo>
                <a:lnTo>
                  <a:pt x="268477" y="48316"/>
                </a:lnTo>
                <a:lnTo>
                  <a:pt x="268477" y="2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7457" y="3341244"/>
            <a:ext cx="268605" cy="199390"/>
          </a:xfrm>
          <a:custGeom>
            <a:avLst/>
            <a:gdLst/>
            <a:ahLst/>
            <a:cxnLst/>
            <a:rect l="l" t="t" r="r" b="b"/>
            <a:pathLst>
              <a:path w="268604" h="199389">
                <a:moveTo>
                  <a:pt x="0" y="24127"/>
                </a:moveTo>
                <a:lnTo>
                  <a:pt x="13429" y="13378"/>
                </a:lnTo>
                <a:lnTo>
                  <a:pt x="26856" y="6026"/>
                </a:lnTo>
                <a:lnTo>
                  <a:pt x="40283" y="1692"/>
                </a:lnTo>
                <a:lnTo>
                  <a:pt x="53707" y="0"/>
                </a:lnTo>
                <a:lnTo>
                  <a:pt x="67131" y="571"/>
                </a:lnTo>
                <a:lnTo>
                  <a:pt x="107397" y="12094"/>
                </a:lnTo>
                <a:lnTo>
                  <a:pt x="134239" y="24175"/>
                </a:lnTo>
                <a:lnTo>
                  <a:pt x="147659" y="30403"/>
                </a:lnTo>
                <a:lnTo>
                  <a:pt x="187923" y="45306"/>
                </a:lnTo>
                <a:lnTo>
                  <a:pt x="214770" y="48316"/>
                </a:lnTo>
                <a:lnTo>
                  <a:pt x="228194" y="46612"/>
                </a:lnTo>
                <a:lnTo>
                  <a:pt x="241621" y="42263"/>
                </a:lnTo>
                <a:lnTo>
                  <a:pt x="255048" y="34895"/>
                </a:lnTo>
                <a:lnTo>
                  <a:pt x="268477" y="24127"/>
                </a:lnTo>
                <a:lnTo>
                  <a:pt x="268477" y="175130"/>
                </a:lnTo>
                <a:lnTo>
                  <a:pt x="255048" y="185898"/>
                </a:lnTo>
                <a:lnTo>
                  <a:pt x="241621" y="193266"/>
                </a:lnTo>
                <a:lnTo>
                  <a:pt x="228194" y="197615"/>
                </a:lnTo>
                <a:lnTo>
                  <a:pt x="214770" y="199319"/>
                </a:lnTo>
                <a:lnTo>
                  <a:pt x="201346" y="198758"/>
                </a:lnTo>
                <a:lnTo>
                  <a:pt x="161080" y="187255"/>
                </a:lnTo>
                <a:lnTo>
                  <a:pt x="120818" y="168949"/>
                </a:lnTo>
                <a:lnTo>
                  <a:pt x="107397" y="163097"/>
                </a:lnTo>
                <a:lnTo>
                  <a:pt x="93975" y="157999"/>
                </a:lnTo>
                <a:lnTo>
                  <a:pt x="80554" y="154032"/>
                </a:lnTo>
                <a:lnTo>
                  <a:pt x="67131" y="151574"/>
                </a:lnTo>
                <a:lnTo>
                  <a:pt x="53707" y="151003"/>
                </a:lnTo>
                <a:lnTo>
                  <a:pt x="40283" y="152695"/>
                </a:lnTo>
                <a:lnTo>
                  <a:pt x="26856" y="157029"/>
                </a:lnTo>
                <a:lnTo>
                  <a:pt x="13429" y="164381"/>
                </a:lnTo>
                <a:lnTo>
                  <a:pt x="0" y="175130"/>
                </a:lnTo>
                <a:lnTo>
                  <a:pt x="0" y="24127"/>
                </a:lnTo>
                <a:close/>
              </a:path>
            </a:pathLst>
          </a:custGeom>
          <a:ln w="1270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9363" y="3433571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6350">
            <a:solidFill>
              <a:srgbClr val="E86D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304" y="2743200"/>
            <a:ext cx="1242060" cy="1479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163" y="2703576"/>
            <a:ext cx="487680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347" y="2920879"/>
            <a:ext cx="867321" cy="1091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87702" y="39987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22" y="0"/>
                </a:moveTo>
                <a:lnTo>
                  <a:pt x="2807" y="22072"/>
                </a:lnTo>
                <a:lnTo>
                  <a:pt x="0" y="36464"/>
                </a:lnTo>
                <a:lnTo>
                  <a:pt x="2945" y="50299"/>
                </a:lnTo>
                <a:lnTo>
                  <a:pt x="10726" y="61597"/>
                </a:lnTo>
                <a:lnTo>
                  <a:pt x="22238" y="69214"/>
                </a:lnTo>
                <a:lnTo>
                  <a:pt x="36380" y="72006"/>
                </a:lnTo>
                <a:lnTo>
                  <a:pt x="50244" y="69085"/>
                </a:lnTo>
                <a:lnTo>
                  <a:pt x="61568" y="61320"/>
                </a:lnTo>
                <a:lnTo>
                  <a:pt x="69205" y="49828"/>
                </a:lnTo>
                <a:lnTo>
                  <a:pt x="72005" y="35726"/>
                </a:lnTo>
                <a:lnTo>
                  <a:pt x="69079" y="21799"/>
                </a:lnTo>
                <a:lnTo>
                  <a:pt x="61323" y="10444"/>
                </a:lnTo>
                <a:lnTo>
                  <a:pt x="49863" y="2800"/>
                </a:lnTo>
                <a:lnTo>
                  <a:pt x="35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87700" y="399872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09" y="22072"/>
                </a:lnTo>
                <a:lnTo>
                  <a:pt x="10477" y="10635"/>
                </a:lnTo>
                <a:lnTo>
                  <a:pt x="21862" y="2898"/>
                </a:lnTo>
                <a:lnTo>
                  <a:pt x="35824" y="0"/>
                </a:lnTo>
                <a:lnTo>
                  <a:pt x="49865" y="2800"/>
                </a:lnTo>
                <a:lnTo>
                  <a:pt x="61325" y="10444"/>
                </a:lnTo>
                <a:lnTo>
                  <a:pt x="69081" y="21799"/>
                </a:lnTo>
                <a:lnTo>
                  <a:pt x="72007" y="35726"/>
                </a:lnTo>
                <a:lnTo>
                  <a:pt x="69207" y="49828"/>
                </a:lnTo>
                <a:lnTo>
                  <a:pt x="61571" y="61320"/>
                </a:lnTo>
                <a:lnTo>
                  <a:pt x="50246" y="69085"/>
                </a:lnTo>
                <a:lnTo>
                  <a:pt x="36382" y="72006"/>
                </a:lnTo>
                <a:lnTo>
                  <a:pt x="22240" y="69214"/>
                </a:lnTo>
                <a:lnTo>
                  <a:pt x="10728" y="61597"/>
                </a:lnTo>
                <a:lnTo>
                  <a:pt x="2947" y="50299"/>
                </a:lnTo>
                <a:lnTo>
                  <a:pt x="2" y="36464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75817" y="401358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22" y="0"/>
                </a:moveTo>
                <a:lnTo>
                  <a:pt x="2807" y="22072"/>
                </a:lnTo>
                <a:lnTo>
                  <a:pt x="0" y="36464"/>
                </a:lnTo>
                <a:lnTo>
                  <a:pt x="2945" y="50299"/>
                </a:lnTo>
                <a:lnTo>
                  <a:pt x="10726" y="61597"/>
                </a:lnTo>
                <a:lnTo>
                  <a:pt x="22238" y="69214"/>
                </a:lnTo>
                <a:lnTo>
                  <a:pt x="36380" y="72006"/>
                </a:lnTo>
                <a:lnTo>
                  <a:pt x="50244" y="69085"/>
                </a:lnTo>
                <a:lnTo>
                  <a:pt x="61568" y="61320"/>
                </a:lnTo>
                <a:lnTo>
                  <a:pt x="69205" y="49828"/>
                </a:lnTo>
                <a:lnTo>
                  <a:pt x="72005" y="35726"/>
                </a:lnTo>
                <a:lnTo>
                  <a:pt x="69079" y="21799"/>
                </a:lnTo>
                <a:lnTo>
                  <a:pt x="61323" y="10444"/>
                </a:lnTo>
                <a:lnTo>
                  <a:pt x="49863" y="2800"/>
                </a:lnTo>
                <a:lnTo>
                  <a:pt x="35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75814" y="4013581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09" y="22072"/>
                </a:lnTo>
                <a:lnTo>
                  <a:pt x="10477" y="10635"/>
                </a:lnTo>
                <a:lnTo>
                  <a:pt x="21862" y="2898"/>
                </a:lnTo>
                <a:lnTo>
                  <a:pt x="35824" y="0"/>
                </a:lnTo>
                <a:lnTo>
                  <a:pt x="49865" y="2800"/>
                </a:lnTo>
                <a:lnTo>
                  <a:pt x="61325" y="10444"/>
                </a:lnTo>
                <a:lnTo>
                  <a:pt x="69081" y="21799"/>
                </a:lnTo>
                <a:lnTo>
                  <a:pt x="72007" y="35726"/>
                </a:lnTo>
                <a:lnTo>
                  <a:pt x="69207" y="49828"/>
                </a:lnTo>
                <a:lnTo>
                  <a:pt x="61571" y="61320"/>
                </a:lnTo>
                <a:lnTo>
                  <a:pt x="50246" y="69085"/>
                </a:lnTo>
                <a:lnTo>
                  <a:pt x="36382" y="72006"/>
                </a:lnTo>
                <a:lnTo>
                  <a:pt x="22240" y="69214"/>
                </a:lnTo>
                <a:lnTo>
                  <a:pt x="10728" y="61597"/>
                </a:lnTo>
                <a:lnTo>
                  <a:pt x="2947" y="50299"/>
                </a:lnTo>
                <a:lnTo>
                  <a:pt x="2" y="36464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6372" y="2956560"/>
            <a:ext cx="1083564" cy="1266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2735" y="2916935"/>
            <a:ext cx="487679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36010" y="3160648"/>
            <a:ext cx="702945" cy="862330"/>
          </a:xfrm>
          <a:custGeom>
            <a:avLst/>
            <a:gdLst/>
            <a:ahLst/>
            <a:cxnLst/>
            <a:rect l="l" t="t" r="r" b="b"/>
            <a:pathLst>
              <a:path w="702945" h="862329">
                <a:moveTo>
                  <a:pt x="65658" y="722630"/>
                </a:moveTo>
                <a:lnTo>
                  <a:pt x="60325" y="722630"/>
                </a:lnTo>
                <a:lnTo>
                  <a:pt x="50672" y="726440"/>
                </a:lnTo>
                <a:lnTo>
                  <a:pt x="0" y="786130"/>
                </a:lnTo>
                <a:lnTo>
                  <a:pt x="102234" y="862330"/>
                </a:lnTo>
                <a:lnTo>
                  <a:pt x="112394" y="849630"/>
                </a:lnTo>
                <a:lnTo>
                  <a:pt x="70738" y="817880"/>
                </a:lnTo>
                <a:lnTo>
                  <a:pt x="77416" y="808990"/>
                </a:lnTo>
                <a:lnTo>
                  <a:pt x="58674" y="808990"/>
                </a:lnTo>
                <a:lnTo>
                  <a:pt x="22097" y="782319"/>
                </a:lnTo>
                <a:lnTo>
                  <a:pt x="46227" y="749300"/>
                </a:lnTo>
                <a:lnTo>
                  <a:pt x="49656" y="745490"/>
                </a:lnTo>
                <a:lnTo>
                  <a:pt x="51943" y="744219"/>
                </a:lnTo>
                <a:lnTo>
                  <a:pt x="55625" y="741680"/>
                </a:lnTo>
                <a:lnTo>
                  <a:pt x="59689" y="740410"/>
                </a:lnTo>
                <a:lnTo>
                  <a:pt x="97138" y="740410"/>
                </a:lnTo>
                <a:lnTo>
                  <a:pt x="87756" y="730250"/>
                </a:lnTo>
                <a:lnTo>
                  <a:pt x="82676" y="726440"/>
                </a:lnTo>
                <a:lnTo>
                  <a:pt x="77215" y="723900"/>
                </a:lnTo>
                <a:lnTo>
                  <a:pt x="71500" y="723900"/>
                </a:lnTo>
                <a:lnTo>
                  <a:pt x="65658" y="722630"/>
                </a:lnTo>
                <a:close/>
              </a:path>
              <a:path w="702945" h="862329">
                <a:moveTo>
                  <a:pt x="97138" y="740410"/>
                </a:moveTo>
                <a:lnTo>
                  <a:pt x="69087" y="740410"/>
                </a:lnTo>
                <a:lnTo>
                  <a:pt x="73532" y="741680"/>
                </a:lnTo>
                <a:lnTo>
                  <a:pt x="77724" y="745490"/>
                </a:lnTo>
                <a:lnTo>
                  <a:pt x="83693" y="749300"/>
                </a:lnTo>
                <a:lnTo>
                  <a:pt x="86868" y="754380"/>
                </a:lnTo>
                <a:lnTo>
                  <a:pt x="87883" y="767080"/>
                </a:lnTo>
                <a:lnTo>
                  <a:pt x="84962" y="774700"/>
                </a:lnTo>
                <a:lnTo>
                  <a:pt x="78358" y="783590"/>
                </a:lnTo>
                <a:lnTo>
                  <a:pt x="58674" y="808990"/>
                </a:lnTo>
                <a:lnTo>
                  <a:pt x="77416" y="808990"/>
                </a:lnTo>
                <a:lnTo>
                  <a:pt x="94588" y="786130"/>
                </a:lnTo>
                <a:lnTo>
                  <a:pt x="100623" y="774700"/>
                </a:lnTo>
                <a:lnTo>
                  <a:pt x="103360" y="763269"/>
                </a:lnTo>
                <a:lnTo>
                  <a:pt x="102666" y="751840"/>
                </a:lnTo>
                <a:lnTo>
                  <a:pt x="97138" y="740410"/>
                </a:lnTo>
                <a:close/>
              </a:path>
              <a:path w="702945" h="862329">
                <a:moveTo>
                  <a:pt x="126364" y="617219"/>
                </a:moveTo>
                <a:lnTo>
                  <a:pt x="71246" y="690880"/>
                </a:lnTo>
                <a:lnTo>
                  <a:pt x="173481" y="767080"/>
                </a:lnTo>
                <a:lnTo>
                  <a:pt x="190588" y="744219"/>
                </a:lnTo>
                <a:lnTo>
                  <a:pt x="171576" y="744219"/>
                </a:lnTo>
                <a:lnTo>
                  <a:pt x="136651" y="718819"/>
                </a:lnTo>
                <a:lnTo>
                  <a:pt x="143230" y="709930"/>
                </a:lnTo>
                <a:lnTo>
                  <a:pt x="124713" y="709930"/>
                </a:lnTo>
                <a:lnTo>
                  <a:pt x="93344" y="687069"/>
                </a:lnTo>
                <a:lnTo>
                  <a:pt x="138429" y="626110"/>
                </a:lnTo>
                <a:lnTo>
                  <a:pt x="126364" y="617219"/>
                </a:lnTo>
                <a:close/>
              </a:path>
              <a:path w="702945" h="862329">
                <a:moveTo>
                  <a:pt x="218312" y="681990"/>
                </a:moveTo>
                <a:lnTo>
                  <a:pt x="171576" y="744219"/>
                </a:lnTo>
                <a:lnTo>
                  <a:pt x="190588" y="744219"/>
                </a:lnTo>
                <a:lnTo>
                  <a:pt x="230504" y="690880"/>
                </a:lnTo>
                <a:lnTo>
                  <a:pt x="218312" y="681990"/>
                </a:lnTo>
                <a:close/>
              </a:path>
              <a:path w="702945" h="862329">
                <a:moveTo>
                  <a:pt x="166877" y="652780"/>
                </a:moveTo>
                <a:lnTo>
                  <a:pt x="124713" y="709930"/>
                </a:lnTo>
                <a:lnTo>
                  <a:pt x="143230" y="709930"/>
                </a:lnTo>
                <a:lnTo>
                  <a:pt x="178942" y="661669"/>
                </a:lnTo>
                <a:lnTo>
                  <a:pt x="166877" y="652780"/>
                </a:lnTo>
                <a:close/>
              </a:path>
              <a:path w="702945" h="862329">
                <a:moveTo>
                  <a:pt x="173736" y="553719"/>
                </a:moveTo>
                <a:lnTo>
                  <a:pt x="162940" y="567690"/>
                </a:lnTo>
                <a:lnTo>
                  <a:pt x="235965" y="683260"/>
                </a:lnTo>
                <a:lnTo>
                  <a:pt x="246634" y="669290"/>
                </a:lnTo>
                <a:lnTo>
                  <a:pt x="224027" y="635000"/>
                </a:lnTo>
                <a:lnTo>
                  <a:pt x="233403" y="622300"/>
                </a:lnTo>
                <a:lnTo>
                  <a:pt x="215900" y="622300"/>
                </a:lnTo>
                <a:lnTo>
                  <a:pt x="194310" y="589280"/>
                </a:lnTo>
                <a:lnTo>
                  <a:pt x="189611" y="581660"/>
                </a:lnTo>
                <a:lnTo>
                  <a:pt x="184403" y="575310"/>
                </a:lnTo>
                <a:lnTo>
                  <a:pt x="180743" y="570230"/>
                </a:lnTo>
                <a:lnTo>
                  <a:pt x="238063" y="570230"/>
                </a:lnTo>
                <a:lnTo>
                  <a:pt x="173736" y="553719"/>
                </a:lnTo>
                <a:close/>
              </a:path>
              <a:path w="702945" h="862329">
                <a:moveTo>
                  <a:pt x="238063" y="570230"/>
                </a:moveTo>
                <a:lnTo>
                  <a:pt x="180743" y="570230"/>
                </a:lnTo>
                <a:lnTo>
                  <a:pt x="191781" y="574040"/>
                </a:lnTo>
                <a:lnTo>
                  <a:pt x="241808" y="588010"/>
                </a:lnTo>
                <a:lnTo>
                  <a:pt x="215900" y="622300"/>
                </a:lnTo>
                <a:lnTo>
                  <a:pt x="233403" y="622300"/>
                </a:lnTo>
                <a:lnTo>
                  <a:pt x="255904" y="591819"/>
                </a:lnTo>
                <a:lnTo>
                  <a:pt x="304482" y="591819"/>
                </a:lnTo>
                <a:lnTo>
                  <a:pt x="307339" y="588010"/>
                </a:lnTo>
                <a:lnTo>
                  <a:pt x="238063" y="570230"/>
                </a:lnTo>
                <a:close/>
              </a:path>
              <a:path w="702945" h="862329">
                <a:moveTo>
                  <a:pt x="304482" y="591819"/>
                </a:moveTo>
                <a:lnTo>
                  <a:pt x="255904" y="591819"/>
                </a:lnTo>
                <a:lnTo>
                  <a:pt x="295910" y="603250"/>
                </a:lnTo>
                <a:lnTo>
                  <a:pt x="304482" y="591819"/>
                </a:lnTo>
                <a:close/>
              </a:path>
              <a:path w="702945" h="862329">
                <a:moveTo>
                  <a:pt x="263016" y="434339"/>
                </a:moveTo>
                <a:lnTo>
                  <a:pt x="252222" y="448310"/>
                </a:lnTo>
                <a:lnTo>
                  <a:pt x="325247" y="563880"/>
                </a:lnTo>
                <a:lnTo>
                  <a:pt x="335914" y="549910"/>
                </a:lnTo>
                <a:lnTo>
                  <a:pt x="313309" y="515619"/>
                </a:lnTo>
                <a:lnTo>
                  <a:pt x="322684" y="502919"/>
                </a:lnTo>
                <a:lnTo>
                  <a:pt x="305180" y="502919"/>
                </a:lnTo>
                <a:lnTo>
                  <a:pt x="283590" y="469900"/>
                </a:lnTo>
                <a:lnTo>
                  <a:pt x="278891" y="462280"/>
                </a:lnTo>
                <a:lnTo>
                  <a:pt x="273685" y="455930"/>
                </a:lnTo>
                <a:lnTo>
                  <a:pt x="270024" y="449580"/>
                </a:lnTo>
                <a:lnTo>
                  <a:pt x="322396" y="449580"/>
                </a:lnTo>
                <a:lnTo>
                  <a:pt x="263016" y="434339"/>
                </a:lnTo>
                <a:close/>
              </a:path>
              <a:path w="702945" h="862329">
                <a:moveTo>
                  <a:pt x="322396" y="449580"/>
                </a:moveTo>
                <a:lnTo>
                  <a:pt x="270024" y="449580"/>
                </a:lnTo>
                <a:lnTo>
                  <a:pt x="281062" y="453389"/>
                </a:lnTo>
                <a:lnTo>
                  <a:pt x="294766" y="457200"/>
                </a:lnTo>
                <a:lnTo>
                  <a:pt x="331088" y="468630"/>
                </a:lnTo>
                <a:lnTo>
                  <a:pt x="305180" y="502919"/>
                </a:lnTo>
                <a:lnTo>
                  <a:pt x="322684" y="502919"/>
                </a:lnTo>
                <a:lnTo>
                  <a:pt x="345186" y="472440"/>
                </a:lnTo>
                <a:lnTo>
                  <a:pt x="393731" y="472440"/>
                </a:lnTo>
                <a:lnTo>
                  <a:pt x="396621" y="468630"/>
                </a:lnTo>
                <a:lnTo>
                  <a:pt x="322396" y="449580"/>
                </a:lnTo>
                <a:close/>
              </a:path>
              <a:path w="702945" h="862329">
                <a:moveTo>
                  <a:pt x="393731" y="472440"/>
                </a:moveTo>
                <a:lnTo>
                  <a:pt x="345186" y="472440"/>
                </a:lnTo>
                <a:lnTo>
                  <a:pt x="385063" y="483869"/>
                </a:lnTo>
                <a:lnTo>
                  <a:pt x="393731" y="472440"/>
                </a:lnTo>
                <a:close/>
              </a:path>
              <a:path w="702945" h="862329">
                <a:moveTo>
                  <a:pt x="337819" y="392429"/>
                </a:moveTo>
                <a:lnTo>
                  <a:pt x="329311" y="403860"/>
                </a:lnTo>
                <a:lnTo>
                  <a:pt x="431800" y="480060"/>
                </a:lnTo>
                <a:lnTo>
                  <a:pt x="441198" y="467360"/>
                </a:lnTo>
                <a:lnTo>
                  <a:pt x="405129" y="440689"/>
                </a:lnTo>
                <a:lnTo>
                  <a:pt x="409448" y="440689"/>
                </a:lnTo>
                <a:lnTo>
                  <a:pt x="413638" y="439420"/>
                </a:lnTo>
                <a:lnTo>
                  <a:pt x="417956" y="436879"/>
                </a:lnTo>
                <a:lnTo>
                  <a:pt x="422148" y="435610"/>
                </a:lnTo>
                <a:lnTo>
                  <a:pt x="425830" y="431800"/>
                </a:lnTo>
                <a:lnTo>
                  <a:pt x="426889" y="430529"/>
                </a:lnTo>
                <a:lnTo>
                  <a:pt x="398865" y="430529"/>
                </a:lnTo>
                <a:lnTo>
                  <a:pt x="387755" y="427989"/>
                </a:lnTo>
                <a:lnTo>
                  <a:pt x="375285" y="420370"/>
                </a:lnTo>
                <a:lnTo>
                  <a:pt x="372432" y="417829"/>
                </a:lnTo>
                <a:lnTo>
                  <a:pt x="362920" y="407670"/>
                </a:lnTo>
                <a:lnTo>
                  <a:pt x="358626" y="398779"/>
                </a:lnTo>
                <a:lnTo>
                  <a:pt x="347472" y="398779"/>
                </a:lnTo>
                <a:lnTo>
                  <a:pt x="337819" y="392429"/>
                </a:lnTo>
                <a:close/>
              </a:path>
              <a:path w="702945" h="862329">
                <a:moveTo>
                  <a:pt x="416576" y="369570"/>
                </a:moveTo>
                <a:lnTo>
                  <a:pt x="383012" y="369570"/>
                </a:lnTo>
                <a:lnTo>
                  <a:pt x="393727" y="373379"/>
                </a:lnTo>
                <a:lnTo>
                  <a:pt x="407034" y="381000"/>
                </a:lnTo>
                <a:lnTo>
                  <a:pt x="416791" y="391160"/>
                </a:lnTo>
                <a:lnTo>
                  <a:pt x="421639" y="401320"/>
                </a:lnTo>
                <a:lnTo>
                  <a:pt x="423417" y="408939"/>
                </a:lnTo>
                <a:lnTo>
                  <a:pt x="422148" y="415289"/>
                </a:lnTo>
                <a:lnTo>
                  <a:pt x="418084" y="421639"/>
                </a:lnTo>
                <a:lnTo>
                  <a:pt x="413892" y="426720"/>
                </a:lnTo>
                <a:lnTo>
                  <a:pt x="408177" y="429260"/>
                </a:lnTo>
                <a:lnTo>
                  <a:pt x="398865" y="430529"/>
                </a:lnTo>
                <a:lnTo>
                  <a:pt x="426889" y="430529"/>
                </a:lnTo>
                <a:lnTo>
                  <a:pt x="433197" y="422910"/>
                </a:lnTo>
                <a:lnTo>
                  <a:pt x="435737" y="415289"/>
                </a:lnTo>
                <a:lnTo>
                  <a:pt x="437006" y="400050"/>
                </a:lnTo>
                <a:lnTo>
                  <a:pt x="435228" y="392429"/>
                </a:lnTo>
                <a:lnTo>
                  <a:pt x="430886" y="384810"/>
                </a:lnTo>
                <a:lnTo>
                  <a:pt x="423602" y="375920"/>
                </a:lnTo>
                <a:lnTo>
                  <a:pt x="416576" y="369570"/>
                </a:lnTo>
                <a:close/>
              </a:path>
              <a:path w="702945" h="862329">
                <a:moveTo>
                  <a:pt x="397001" y="312420"/>
                </a:moveTo>
                <a:lnTo>
                  <a:pt x="388492" y="323850"/>
                </a:lnTo>
                <a:lnTo>
                  <a:pt x="490981" y="400050"/>
                </a:lnTo>
                <a:lnTo>
                  <a:pt x="500379" y="388620"/>
                </a:lnTo>
                <a:lnTo>
                  <a:pt x="464312" y="360679"/>
                </a:lnTo>
                <a:lnTo>
                  <a:pt x="472821" y="360679"/>
                </a:lnTo>
                <a:lnTo>
                  <a:pt x="477138" y="358139"/>
                </a:lnTo>
                <a:lnTo>
                  <a:pt x="481329" y="355600"/>
                </a:lnTo>
                <a:lnTo>
                  <a:pt x="485013" y="353060"/>
                </a:lnTo>
                <a:lnTo>
                  <a:pt x="487129" y="350520"/>
                </a:lnTo>
                <a:lnTo>
                  <a:pt x="458009" y="350520"/>
                </a:lnTo>
                <a:lnTo>
                  <a:pt x="446915" y="347979"/>
                </a:lnTo>
                <a:lnTo>
                  <a:pt x="434466" y="340360"/>
                </a:lnTo>
                <a:lnTo>
                  <a:pt x="431702" y="339089"/>
                </a:lnTo>
                <a:lnTo>
                  <a:pt x="422180" y="328929"/>
                </a:lnTo>
                <a:lnTo>
                  <a:pt x="417818" y="320039"/>
                </a:lnTo>
                <a:lnTo>
                  <a:pt x="406653" y="320039"/>
                </a:lnTo>
                <a:lnTo>
                  <a:pt x="397001" y="312420"/>
                </a:lnTo>
                <a:close/>
              </a:path>
              <a:path w="702945" h="862329">
                <a:moveTo>
                  <a:pt x="383666" y="354329"/>
                </a:moveTo>
                <a:lnTo>
                  <a:pt x="376427" y="354329"/>
                </a:lnTo>
                <a:lnTo>
                  <a:pt x="362712" y="358139"/>
                </a:lnTo>
                <a:lnTo>
                  <a:pt x="356869" y="363220"/>
                </a:lnTo>
                <a:lnTo>
                  <a:pt x="348614" y="374650"/>
                </a:lnTo>
                <a:lnTo>
                  <a:pt x="346455" y="379729"/>
                </a:lnTo>
                <a:lnTo>
                  <a:pt x="345186" y="388620"/>
                </a:lnTo>
                <a:lnTo>
                  <a:pt x="345693" y="393700"/>
                </a:lnTo>
                <a:lnTo>
                  <a:pt x="347472" y="398779"/>
                </a:lnTo>
                <a:lnTo>
                  <a:pt x="358626" y="398779"/>
                </a:lnTo>
                <a:lnTo>
                  <a:pt x="358013" y="397510"/>
                </a:lnTo>
                <a:lnTo>
                  <a:pt x="356108" y="389889"/>
                </a:lnTo>
                <a:lnTo>
                  <a:pt x="357124" y="383539"/>
                </a:lnTo>
                <a:lnTo>
                  <a:pt x="361061" y="378460"/>
                </a:lnTo>
                <a:lnTo>
                  <a:pt x="365125" y="372110"/>
                </a:lnTo>
                <a:lnTo>
                  <a:pt x="370966" y="369570"/>
                </a:lnTo>
                <a:lnTo>
                  <a:pt x="416576" y="369570"/>
                </a:lnTo>
                <a:lnTo>
                  <a:pt x="413765" y="367029"/>
                </a:lnTo>
                <a:lnTo>
                  <a:pt x="406653" y="360679"/>
                </a:lnTo>
                <a:lnTo>
                  <a:pt x="399288" y="358139"/>
                </a:lnTo>
                <a:lnTo>
                  <a:pt x="391540" y="355600"/>
                </a:lnTo>
                <a:lnTo>
                  <a:pt x="383666" y="354329"/>
                </a:lnTo>
                <a:close/>
              </a:path>
              <a:path w="702945" h="862329">
                <a:moveTo>
                  <a:pt x="475762" y="289560"/>
                </a:moveTo>
                <a:lnTo>
                  <a:pt x="442229" y="289560"/>
                </a:lnTo>
                <a:lnTo>
                  <a:pt x="452948" y="293370"/>
                </a:lnTo>
                <a:lnTo>
                  <a:pt x="466302" y="302260"/>
                </a:lnTo>
                <a:lnTo>
                  <a:pt x="475999" y="312420"/>
                </a:lnTo>
                <a:lnTo>
                  <a:pt x="480822" y="322579"/>
                </a:lnTo>
                <a:lnTo>
                  <a:pt x="482600" y="330200"/>
                </a:lnTo>
                <a:lnTo>
                  <a:pt x="481329" y="336550"/>
                </a:lnTo>
                <a:lnTo>
                  <a:pt x="477265" y="341629"/>
                </a:lnTo>
                <a:lnTo>
                  <a:pt x="473075" y="347979"/>
                </a:lnTo>
                <a:lnTo>
                  <a:pt x="467360" y="350520"/>
                </a:lnTo>
                <a:lnTo>
                  <a:pt x="487129" y="350520"/>
                </a:lnTo>
                <a:lnTo>
                  <a:pt x="488188" y="349250"/>
                </a:lnTo>
                <a:lnTo>
                  <a:pt x="492378" y="342900"/>
                </a:lnTo>
                <a:lnTo>
                  <a:pt x="494918" y="336550"/>
                </a:lnTo>
                <a:lnTo>
                  <a:pt x="496188" y="321310"/>
                </a:lnTo>
                <a:lnTo>
                  <a:pt x="494411" y="313689"/>
                </a:lnTo>
                <a:lnTo>
                  <a:pt x="490034" y="306070"/>
                </a:lnTo>
                <a:lnTo>
                  <a:pt x="482799" y="295910"/>
                </a:lnTo>
                <a:lnTo>
                  <a:pt x="475762" y="289560"/>
                </a:lnTo>
                <a:close/>
              </a:path>
              <a:path w="702945" h="862329">
                <a:moveTo>
                  <a:pt x="442849" y="274320"/>
                </a:moveTo>
                <a:lnTo>
                  <a:pt x="435610" y="274320"/>
                </a:lnTo>
                <a:lnTo>
                  <a:pt x="421893" y="279400"/>
                </a:lnTo>
                <a:lnTo>
                  <a:pt x="416051" y="283210"/>
                </a:lnTo>
                <a:lnTo>
                  <a:pt x="407797" y="294639"/>
                </a:lnTo>
                <a:lnTo>
                  <a:pt x="405638" y="299720"/>
                </a:lnTo>
                <a:lnTo>
                  <a:pt x="404367" y="309879"/>
                </a:lnTo>
                <a:lnTo>
                  <a:pt x="404875" y="314960"/>
                </a:lnTo>
                <a:lnTo>
                  <a:pt x="406653" y="320039"/>
                </a:lnTo>
                <a:lnTo>
                  <a:pt x="417818" y="320039"/>
                </a:lnTo>
                <a:lnTo>
                  <a:pt x="417194" y="318770"/>
                </a:lnTo>
                <a:lnTo>
                  <a:pt x="415289" y="309879"/>
                </a:lnTo>
                <a:lnTo>
                  <a:pt x="416305" y="303529"/>
                </a:lnTo>
                <a:lnTo>
                  <a:pt x="420369" y="298450"/>
                </a:lnTo>
                <a:lnTo>
                  <a:pt x="424306" y="293370"/>
                </a:lnTo>
                <a:lnTo>
                  <a:pt x="430149" y="290829"/>
                </a:lnTo>
                <a:lnTo>
                  <a:pt x="442229" y="289560"/>
                </a:lnTo>
                <a:lnTo>
                  <a:pt x="475762" y="289560"/>
                </a:lnTo>
                <a:lnTo>
                  <a:pt x="472948" y="287020"/>
                </a:lnTo>
                <a:lnTo>
                  <a:pt x="465836" y="281939"/>
                </a:lnTo>
                <a:lnTo>
                  <a:pt x="458469" y="278129"/>
                </a:lnTo>
                <a:lnTo>
                  <a:pt x="450723" y="275589"/>
                </a:lnTo>
                <a:lnTo>
                  <a:pt x="442849" y="274320"/>
                </a:lnTo>
                <a:close/>
              </a:path>
              <a:path w="702945" h="862329">
                <a:moveTo>
                  <a:pt x="455929" y="233679"/>
                </a:moveTo>
                <a:lnTo>
                  <a:pt x="447548" y="245110"/>
                </a:lnTo>
                <a:lnTo>
                  <a:pt x="521715" y="299720"/>
                </a:lnTo>
                <a:lnTo>
                  <a:pt x="531113" y="288289"/>
                </a:lnTo>
                <a:lnTo>
                  <a:pt x="492251" y="259079"/>
                </a:lnTo>
                <a:lnTo>
                  <a:pt x="486917" y="255270"/>
                </a:lnTo>
                <a:lnTo>
                  <a:pt x="482600" y="250189"/>
                </a:lnTo>
                <a:lnTo>
                  <a:pt x="479171" y="246379"/>
                </a:lnTo>
                <a:lnTo>
                  <a:pt x="476885" y="242570"/>
                </a:lnTo>
                <a:lnTo>
                  <a:pt x="467233" y="242570"/>
                </a:lnTo>
                <a:lnTo>
                  <a:pt x="455929" y="233679"/>
                </a:lnTo>
                <a:close/>
              </a:path>
              <a:path w="702945" h="862329">
                <a:moveTo>
                  <a:pt x="479933" y="205739"/>
                </a:moveTo>
                <a:lnTo>
                  <a:pt x="462661" y="229870"/>
                </a:lnTo>
                <a:lnTo>
                  <a:pt x="464058" y="234950"/>
                </a:lnTo>
                <a:lnTo>
                  <a:pt x="467233" y="242570"/>
                </a:lnTo>
                <a:lnTo>
                  <a:pt x="476885" y="242570"/>
                </a:lnTo>
                <a:lnTo>
                  <a:pt x="475741" y="238760"/>
                </a:lnTo>
                <a:lnTo>
                  <a:pt x="475741" y="232410"/>
                </a:lnTo>
                <a:lnTo>
                  <a:pt x="476758" y="229870"/>
                </a:lnTo>
                <a:lnTo>
                  <a:pt x="478789" y="227329"/>
                </a:lnTo>
                <a:lnTo>
                  <a:pt x="481075" y="223520"/>
                </a:lnTo>
                <a:lnTo>
                  <a:pt x="484250" y="220979"/>
                </a:lnTo>
                <a:lnTo>
                  <a:pt x="488441" y="219710"/>
                </a:lnTo>
                <a:lnTo>
                  <a:pt x="479933" y="205739"/>
                </a:lnTo>
                <a:close/>
              </a:path>
              <a:path w="702945" h="862329">
                <a:moveTo>
                  <a:pt x="542823" y="148589"/>
                </a:moveTo>
                <a:lnTo>
                  <a:pt x="530155" y="148589"/>
                </a:lnTo>
                <a:lnTo>
                  <a:pt x="520079" y="152400"/>
                </a:lnTo>
                <a:lnTo>
                  <a:pt x="510154" y="160020"/>
                </a:lnTo>
                <a:lnTo>
                  <a:pt x="499603" y="172720"/>
                </a:lnTo>
                <a:lnTo>
                  <a:pt x="495619" y="184150"/>
                </a:lnTo>
                <a:lnTo>
                  <a:pt x="495031" y="198120"/>
                </a:lnTo>
                <a:lnTo>
                  <a:pt x="498512" y="208279"/>
                </a:lnTo>
                <a:lnTo>
                  <a:pt x="534529" y="238760"/>
                </a:lnTo>
                <a:lnTo>
                  <a:pt x="546508" y="240029"/>
                </a:lnTo>
                <a:lnTo>
                  <a:pt x="560848" y="240029"/>
                </a:lnTo>
                <a:lnTo>
                  <a:pt x="571902" y="233679"/>
                </a:lnTo>
                <a:lnTo>
                  <a:pt x="579030" y="226060"/>
                </a:lnTo>
                <a:lnTo>
                  <a:pt x="550052" y="226060"/>
                </a:lnTo>
                <a:lnTo>
                  <a:pt x="538778" y="223520"/>
                </a:lnTo>
                <a:lnTo>
                  <a:pt x="526414" y="215900"/>
                </a:lnTo>
                <a:lnTo>
                  <a:pt x="524158" y="214629"/>
                </a:lnTo>
                <a:lnTo>
                  <a:pt x="514435" y="204470"/>
                </a:lnTo>
                <a:lnTo>
                  <a:pt x="509777" y="194310"/>
                </a:lnTo>
                <a:lnTo>
                  <a:pt x="508126" y="186689"/>
                </a:lnTo>
                <a:lnTo>
                  <a:pt x="509650" y="180339"/>
                </a:lnTo>
                <a:lnTo>
                  <a:pt x="514350" y="173989"/>
                </a:lnTo>
                <a:lnTo>
                  <a:pt x="518922" y="167639"/>
                </a:lnTo>
                <a:lnTo>
                  <a:pt x="525144" y="163829"/>
                </a:lnTo>
                <a:lnTo>
                  <a:pt x="573061" y="163829"/>
                </a:lnTo>
                <a:lnTo>
                  <a:pt x="565821" y="157479"/>
                </a:lnTo>
                <a:lnTo>
                  <a:pt x="554568" y="151129"/>
                </a:lnTo>
                <a:lnTo>
                  <a:pt x="542823" y="148589"/>
                </a:lnTo>
                <a:close/>
              </a:path>
              <a:path w="702945" h="862329">
                <a:moveTo>
                  <a:pt x="573061" y="163829"/>
                </a:moveTo>
                <a:lnTo>
                  <a:pt x="537237" y="163829"/>
                </a:lnTo>
                <a:lnTo>
                  <a:pt x="548037" y="166370"/>
                </a:lnTo>
                <a:lnTo>
                  <a:pt x="561186" y="175260"/>
                </a:lnTo>
                <a:lnTo>
                  <a:pt x="570853" y="184150"/>
                </a:lnTo>
                <a:lnTo>
                  <a:pt x="575563" y="194310"/>
                </a:lnTo>
                <a:lnTo>
                  <a:pt x="577214" y="203200"/>
                </a:lnTo>
                <a:lnTo>
                  <a:pt x="575690" y="209550"/>
                </a:lnTo>
                <a:lnTo>
                  <a:pt x="571118" y="215900"/>
                </a:lnTo>
                <a:lnTo>
                  <a:pt x="566419" y="222250"/>
                </a:lnTo>
                <a:lnTo>
                  <a:pt x="560197" y="226060"/>
                </a:lnTo>
                <a:lnTo>
                  <a:pt x="579030" y="226060"/>
                </a:lnTo>
                <a:lnTo>
                  <a:pt x="581405" y="223520"/>
                </a:lnTo>
                <a:lnTo>
                  <a:pt x="586231" y="217170"/>
                </a:lnTo>
                <a:lnTo>
                  <a:pt x="589152" y="209550"/>
                </a:lnTo>
                <a:lnTo>
                  <a:pt x="590312" y="200660"/>
                </a:lnTo>
                <a:lnTo>
                  <a:pt x="589807" y="190500"/>
                </a:lnTo>
                <a:lnTo>
                  <a:pt x="584793" y="176529"/>
                </a:lnTo>
                <a:lnTo>
                  <a:pt x="577404" y="167639"/>
                </a:lnTo>
                <a:lnTo>
                  <a:pt x="573061" y="163829"/>
                </a:lnTo>
                <a:close/>
              </a:path>
              <a:path w="702945" h="862329">
                <a:moveTo>
                  <a:pt x="546608" y="111760"/>
                </a:moveTo>
                <a:lnTo>
                  <a:pt x="536701" y="125729"/>
                </a:lnTo>
                <a:lnTo>
                  <a:pt x="631825" y="152400"/>
                </a:lnTo>
                <a:lnTo>
                  <a:pt x="640588" y="140970"/>
                </a:lnTo>
                <a:lnTo>
                  <a:pt x="637362" y="135889"/>
                </a:lnTo>
                <a:lnTo>
                  <a:pt x="621284" y="135889"/>
                </a:lnTo>
                <a:lnTo>
                  <a:pt x="608964" y="130810"/>
                </a:lnTo>
                <a:lnTo>
                  <a:pt x="602868" y="129539"/>
                </a:lnTo>
                <a:lnTo>
                  <a:pt x="546608" y="111760"/>
                </a:lnTo>
                <a:close/>
              </a:path>
              <a:path w="702945" h="862329">
                <a:moveTo>
                  <a:pt x="587375" y="57150"/>
                </a:moveTo>
                <a:lnTo>
                  <a:pt x="577723" y="69850"/>
                </a:lnTo>
                <a:lnTo>
                  <a:pt x="610742" y="120650"/>
                </a:lnTo>
                <a:lnTo>
                  <a:pt x="614679" y="127000"/>
                </a:lnTo>
                <a:lnTo>
                  <a:pt x="618236" y="132079"/>
                </a:lnTo>
                <a:lnTo>
                  <a:pt x="621284" y="135889"/>
                </a:lnTo>
                <a:lnTo>
                  <a:pt x="637362" y="135889"/>
                </a:lnTo>
                <a:lnTo>
                  <a:pt x="587375" y="57150"/>
                </a:lnTo>
                <a:close/>
              </a:path>
              <a:path w="702945" h="862329">
                <a:moveTo>
                  <a:pt x="648865" y="0"/>
                </a:moveTo>
                <a:lnTo>
                  <a:pt x="613426" y="19050"/>
                </a:lnTo>
                <a:lnTo>
                  <a:pt x="607048" y="40639"/>
                </a:lnTo>
                <a:lnTo>
                  <a:pt x="608803" y="55879"/>
                </a:lnTo>
                <a:lnTo>
                  <a:pt x="636873" y="85089"/>
                </a:lnTo>
                <a:lnTo>
                  <a:pt x="659401" y="90170"/>
                </a:lnTo>
                <a:lnTo>
                  <a:pt x="674713" y="88900"/>
                </a:lnTo>
                <a:lnTo>
                  <a:pt x="685085" y="82550"/>
                </a:lnTo>
                <a:lnTo>
                  <a:pt x="690723" y="76200"/>
                </a:lnTo>
                <a:lnTo>
                  <a:pt x="664943" y="76200"/>
                </a:lnTo>
                <a:lnTo>
                  <a:pt x="653446" y="74929"/>
                </a:lnTo>
                <a:lnTo>
                  <a:pt x="641096" y="69850"/>
                </a:lnTo>
                <a:lnTo>
                  <a:pt x="647662" y="60960"/>
                </a:lnTo>
                <a:lnTo>
                  <a:pt x="631316" y="60960"/>
                </a:lnTo>
                <a:lnTo>
                  <a:pt x="625093" y="55879"/>
                </a:lnTo>
                <a:lnTo>
                  <a:pt x="621538" y="49529"/>
                </a:lnTo>
                <a:lnTo>
                  <a:pt x="619760" y="35560"/>
                </a:lnTo>
                <a:lnTo>
                  <a:pt x="621411" y="29210"/>
                </a:lnTo>
                <a:lnTo>
                  <a:pt x="630427" y="17779"/>
                </a:lnTo>
                <a:lnTo>
                  <a:pt x="636777" y="13970"/>
                </a:lnTo>
                <a:lnTo>
                  <a:pt x="682371" y="13970"/>
                </a:lnTo>
                <a:lnTo>
                  <a:pt x="680847" y="12700"/>
                </a:lnTo>
                <a:lnTo>
                  <a:pt x="679703" y="11429"/>
                </a:lnTo>
                <a:lnTo>
                  <a:pt x="671397" y="6350"/>
                </a:lnTo>
                <a:lnTo>
                  <a:pt x="660978" y="2539"/>
                </a:lnTo>
                <a:lnTo>
                  <a:pt x="648865" y="0"/>
                </a:lnTo>
                <a:close/>
              </a:path>
              <a:path w="702945" h="862329">
                <a:moveTo>
                  <a:pt x="693674" y="22860"/>
                </a:moveTo>
                <a:lnTo>
                  <a:pt x="682371" y="34289"/>
                </a:lnTo>
                <a:lnTo>
                  <a:pt x="686180" y="40639"/>
                </a:lnTo>
                <a:lnTo>
                  <a:pt x="688213" y="45720"/>
                </a:lnTo>
                <a:lnTo>
                  <a:pt x="688213" y="55879"/>
                </a:lnTo>
                <a:lnTo>
                  <a:pt x="686435" y="60960"/>
                </a:lnTo>
                <a:lnTo>
                  <a:pt x="683005" y="66039"/>
                </a:lnTo>
                <a:lnTo>
                  <a:pt x="678434" y="72389"/>
                </a:lnTo>
                <a:lnTo>
                  <a:pt x="672338" y="74929"/>
                </a:lnTo>
                <a:lnTo>
                  <a:pt x="664943" y="76200"/>
                </a:lnTo>
                <a:lnTo>
                  <a:pt x="690723" y="76200"/>
                </a:lnTo>
                <a:lnTo>
                  <a:pt x="695235" y="71120"/>
                </a:lnTo>
                <a:lnTo>
                  <a:pt x="701006" y="58420"/>
                </a:lnTo>
                <a:lnTo>
                  <a:pt x="702809" y="46989"/>
                </a:lnTo>
                <a:lnTo>
                  <a:pt x="700348" y="34289"/>
                </a:lnTo>
                <a:lnTo>
                  <a:pt x="693674" y="22860"/>
                </a:lnTo>
                <a:close/>
              </a:path>
              <a:path w="702945" h="862329">
                <a:moveTo>
                  <a:pt x="682371" y="13970"/>
                </a:moveTo>
                <a:lnTo>
                  <a:pt x="649604" y="13970"/>
                </a:lnTo>
                <a:lnTo>
                  <a:pt x="655447" y="15239"/>
                </a:lnTo>
                <a:lnTo>
                  <a:pt x="662177" y="19050"/>
                </a:lnTo>
                <a:lnTo>
                  <a:pt x="631316" y="60960"/>
                </a:lnTo>
                <a:lnTo>
                  <a:pt x="647662" y="60960"/>
                </a:lnTo>
                <a:lnTo>
                  <a:pt x="682371" y="1397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35172" y="40043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01" y="0"/>
                </a:moveTo>
                <a:lnTo>
                  <a:pt x="2814" y="22050"/>
                </a:lnTo>
                <a:lnTo>
                  <a:pt x="0" y="36460"/>
                </a:lnTo>
                <a:lnTo>
                  <a:pt x="2944" y="50296"/>
                </a:lnTo>
                <a:lnTo>
                  <a:pt x="10723" y="61596"/>
                </a:lnTo>
                <a:lnTo>
                  <a:pt x="22234" y="69213"/>
                </a:lnTo>
                <a:lnTo>
                  <a:pt x="36373" y="72006"/>
                </a:lnTo>
                <a:lnTo>
                  <a:pt x="50268" y="69052"/>
                </a:lnTo>
                <a:lnTo>
                  <a:pt x="61591" y="61279"/>
                </a:lnTo>
                <a:lnTo>
                  <a:pt x="69214" y="49796"/>
                </a:lnTo>
                <a:lnTo>
                  <a:pt x="72005" y="35710"/>
                </a:lnTo>
                <a:lnTo>
                  <a:pt x="69073" y="21788"/>
                </a:lnTo>
                <a:lnTo>
                  <a:pt x="61315" y="10439"/>
                </a:lnTo>
                <a:lnTo>
                  <a:pt x="49850" y="2798"/>
                </a:lnTo>
                <a:lnTo>
                  <a:pt x="35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35170" y="40043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17" y="22050"/>
                </a:lnTo>
                <a:lnTo>
                  <a:pt x="10495" y="10602"/>
                </a:lnTo>
                <a:lnTo>
                  <a:pt x="21877" y="2869"/>
                </a:lnTo>
                <a:lnTo>
                  <a:pt x="35803" y="0"/>
                </a:lnTo>
                <a:lnTo>
                  <a:pt x="49852" y="2798"/>
                </a:lnTo>
                <a:lnTo>
                  <a:pt x="61317" y="10439"/>
                </a:lnTo>
                <a:lnTo>
                  <a:pt x="69076" y="21788"/>
                </a:lnTo>
                <a:lnTo>
                  <a:pt x="72007" y="35710"/>
                </a:lnTo>
                <a:lnTo>
                  <a:pt x="69216" y="49796"/>
                </a:lnTo>
                <a:lnTo>
                  <a:pt x="61593" y="61279"/>
                </a:lnTo>
                <a:lnTo>
                  <a:pt x="50270" y="69052"/>
                </a:lnTo>
                <a:lnTo>
                  <a:pt x="36375" y="72006"/>
                </a:lnTo>
                <a:lnTo>
                  <a:pt x="22236" y="69213"/>
                </a:lnTo>
                <a:lnTo>
                  <a:pt x="10725" y="61596"/>
                </a:lnTo>
                <a:lnTo>
                  <a:pt x="2946" y="50296"/>
                </a:lnTo>
                <a:lnTo>
                  <a:pt x="2" y="36460"/>
                </a:lnTo>
                <a:lnTo>
                  <a:pt x="0" y="36067"/>
                </a:lnTo>
                <a:close/>
              </a:path>
            </a:pathLst>
          </a:custGeom>
          <a:ln w="12699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81519" y="40096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05" y="0"/>
                </a:moveTo>
                <a:lnTo>
                  <a:pt x="2823" y="21974"/>
                </a:lnTo>
                <a:lnTo>
                  <a:pt x="0" y="36394"/>
                </a:lnTo>
                <a:lnTo>
                  <a:pt x="2958" y="50282"/>
                </a:lnTo>
                <a:lnTo>
                  <a:pt x="10735" y="61599"/>
                </a:lnTo>
                <a:lnTo>
                  <a:pt x="22223" y="69217"/>
                </a:lnTo>
                <a:lnTo>
                  <a:pt x="36317" y="72007"/>
                </a:lnTo>
                <a:lnTo>
                  <a:pt x="50232" y="69069"/>
                </a:lnTo>
                <a:lnTo>
                  <a:pt x="61573" y="61306"/>
                </a:lnTo>
                <a:lnTo>
                  <a:pt x="69209" y="49835"/>
                </a:lnTo>
                <a:lnTo>
                  <a:pt x="72005" y="35775"/>
                </a:lnTo>
                <a:lnTo>
                  <a:pt x="69128" y="21859"/>
                </a:lnTo>
                <a:lnTo>
                  <a:pt x="61390" y="10486"/>
                </a:lnTo>
                <a:lnTo>
                  <a:pt x="49935" y="2814"/>
                </a:lnTo>
                <a:lnTo>
                  <a:pt x="359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81517" y="400964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5940"/>
                </a:moveTo>
                <a:lnTo>
                  <a:pt x="2826" y="21974"/>
                </a:lnTo>
                <a:lnTo>
                  <a:pt x="10530" y="10551"/>
                </a:lnTo>
                <a:lnTo>
                  <a:pt x="21945" y="2838"/>
                </a:lnTo>
                <a:lnTo>
                  <a:pt x="35907" y="0"/>
                </a:lnTo>
                <a:lnTo>
                  <a:pt x="49938" y="2814"/>
                </a:lnTo>
                <a:lnTo>
                  <a:pt x="61393" y="10486"/>
                </a:lnTo>
                <a:lnTo>
                  <a:pt x="69130" y="21859"/>
                </a:lnTo>
                <a:lnTo>
                  <a:pt x="72008" y="35775"/>
                </a:lnTo>
                <a:lnTo>
                  <a:pt x="69211" y="49835"/>
                </a:lnTo>
                <a:lnTo>
                  <a:pt x="61576" y="61306"/>
                </a:lnTo>
                <a:lnTo>
                  <a:pt x="50234" y="69069"/>
                </a:lnTo>
                <a:lnTo>
                  <a:pt x="36320" y="72007"/>
                </a:lnTo>
                <a:lnTo>
                  <a:pt x="22226" y="69217"/>
                </a:lnTo>
                <a:lnTo>
                  <a:pt x="10738" y="61599"/>
                </a:lnTo>
                <a:lnTo>
                  <a:pt x="2961" y="50282"/>
                </a:lnTo>
                <a:lnTo>
                  <a:pt x="2" y="36394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0435" y="4076700"/>
            <a:ext cx="1083564" cy="40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16923" y="4076700"/>
            <a:ext cx="227075" cy="403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14800" y="400786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22" y="0"/>
                </a:moveTo>
                <a:lnTo>
                  <a:pt x="2807" y="22072"/>
                </a:lnTo>
                <a:lnTo>
                  <a:pt x="0" y="36464"/>
                </a:lnTo>
                <a:lnTo>
                  <a:pt x="2945" y="50299"/>
                </a:lnTo>
                <a:lnTo>
                  <a:pt x="10726" y="61597"/>
                </a:lnTo>
                <a:lnTo>
                  <a:pt x="22238" y="69214"/>
                </a:lnTo>
                <a:lnTo>
                  <a:pt x="36380" y="72006"/>
                </a:lnTo>
                <a:lnTo>
                  <a:pt x="50244" y="69085"/>
                </a:lnTo>
                <a:lnTo>
                  <a:pt x="61568" y="61320"/>
                </a:lnTo>
                <a:lnTo>
                  <a:pt x="69205" y="49828"/>
                </a:lnTo>
                <a:lnTo>
                  <a:pt x="72005" y="35726"/>
                </a:lnTo>
                <a:lnTo>
                  <a:pt x="69079" y="21799"/>
                </a:lnTo>
                <a:lnTo>
                  <a:pt x="61323" y="10444"/>
                </a:lnTo>
                <a:lnTo>
                  <a:pt x="49863" y="2800"/>
                </a:lnTo>
                <a:lnTo>
                  <a:pt x="35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4797" y="400786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09" y="22072"/>
                </a:lnTo>
                <a:lnTo>
                  <a:pt x="10477" y="10635"/>
                </a:lnTo>
                <a:lnTo>
                  <a:pt x="21862" y="2898"/>
                </a:lnTo>
                <a:lnTo>
                  <a:pt x="35824" y="0"/>
                </a:lnTo>
                <a:lnTo>
                  <a:pt x="49865" y="2800"/>
                </a:lnTo>
                <a:lnTo>
                  <a:pt x="61325" y="10444"/>
                </a:lnTo>
                <a:lnTo>
                  <a:pt x="69081" y="21799"/>
                </a:lnTo>
                <a:lnTo>
                  <a:pt x="72007" y="35726"/>
                </a:lnTo>
                <a:lnTo>
                  <a:pt x="69207" y="49828"/>
                </a:lnTo>
                <a:lnTo>
                  <a:pt x="61571" y="61320"/>
                </a:lnTo>
                <a:lnTo>
                  <a:pt x="50246" y="69085"/>
                </a:lnTo>
                <a:lnTo>
                  <a:pt x="36382" y="72006"/>
                </a:lnTo>
                <a:lnTo>
                  <a:pt x="22240" y="69214"/>
                </a:lnTo>
                <a:lnTo>
                  <a:pt x="10728" y="61597"/>
                </a:lnTo>
                <a:lnTo>
                  <a:pt x="2947" y="50299"/>
                </a:lnTo>
                <a:lnTo>
                  <a:pt x="2" y="36464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94348" y="40043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22" y="0"/>
                </a:moveTo>
                <a:lnTo>
                  <a:pt x="2807" y="22072"/>
                </a:lnTo>
                <a:lnTo>
                  <a:pt x="0" y="36464"/>
                </a:lnTo>
                <a:lnTo>
                  <a:pt x="2945" y="50299"/>
                </a:lnTo>
                <a:lnTo>
                  <a:pt x="10726" y="61597"/>
                </a:lnTo>
                <a:lnTo>
                  <a:pt x="22238" y="69214"/>
                </a:lnTo>
                <a:lnTo>
                  <a:pt x="36380" y="72006"/>
                </a:lnTo>
                <a:lnTo>
                  <a:pt x="50244" y="69085"/>
                </a:lnTo>
                <a:lnTo>
                  <a:pt x="61568" y="61320"/>
                </a:lnTo>
                <a:lnTo>
                  <a:pt x="69205" y="49828"/>
                </a:lnTo>
                <a:lnTo>
                  <a:pt x="72005" y="35726"/>
                </a:lnTo>
                <a:lnTo>
                  <a:pt x="69079" y="21799"/>
                </a:lnTo>
                <a:lnTo>
                  <a:pt x="61323" y="10444"/>
                </a:lnTo>
                <a:lnTo>
                  <a:pt x="49863" y="2800"/>
                </a:lnTo>
                <a:lnTo>
                  <a:pt x="35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4345" y="4004310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067"/>
                </a:moveTo>
                <a:lnTo>
                  <a:pt x="2809" y="22072"/>
                </a:lnTo>
                <a:lnTo>
                  <a:pt x="10477" y="10635"/>
                </a:lnTo>
                <a:lnTo>
                  <a:pt x="21862" y="2898"/>
                </a:lnTo>
                <a:lnTo>
                  <a:pt x="35824" y="0"/>
                </a:lnTo>
                <a:lnTo>
                  <a:pt x="49865" y="2800"/>
                </a:lnTo>
                <a:lnTo>
                  <a:pt x="61325" y="10444"/>
                </a:lnTo>
                <a:lnTo>
                  <a:pt x="69081" y="21799"/>
                </a:lnTo>
                <a:lnTo>
                  <a:pt x="72007" y="35726"/>
                </a:lnTo>
                <a:lnTo>
                  <a:pt x="69207" y="49828"/>
                </a:lnTo>
                <a:lnTo>
                  <a:pt x="61571" y="61320"/>
                </a:lnTo>
                <a:lnTo>
                  <a:pt x="50246" y="69085"/>
                </a:lnTo>
                <a:lnTo>
                  <a:pt x="36382" y="72006"/>
                </a:lnTo>
                <a:lnTo>
                  <a:pt x="22240" y="69214"/>
                </a:lnTo>
                <a:lnTo>
                  <a:pt x="10728" y="61597"/>
                </a:lnTo>
                <a:lnTo>
                  <a:pt x="2947" y="50299"/>
                </a:lnTo>
                <a:lnTo>
                  <a:pt x="2" y="36464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5924" y="2253995"/>
            <a:ext cx="1542288" cy="18806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9488" y="2214372"/>
            <a:ext cx="487680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74978" y="2449195"/>
            <a:ext cx="1188085" cy="1485900"/>
          </a:xfrm>
          <a:custGeom>
            <a:avLst/>
            <a:gdLst/>
            <a:ahLst/>
            <a:cxnLst/>
            <a:rect l="l" t="t" r="r" b="b"/>
            <a:pathLst>
              <a:path w="1188085" h="1485900">
                <a:moveTo>
                  <a:pt x="49707" y="1371599"/>
                </a:moveTo>
                <a:lnTo>
                  <a:pt x="28778" y="1371599"/>
                </a:lnTo>
                <a:lnTo>
                  <a:pt x="0" y="1409699"/>
                </a:lnTo>
                <a:lnTo>
                  <a:pt x="102349" y="1485899"/>
                </a:lnTo>
                <a:lnTo>
                  <a:pt x="112445" y="1473199"/>
                </a:lnTo>
                <a:lnTo>
                  <a:pt x="70840" y="1447799"/>
                </a:lnTo>
                <a:lnTo>
                  <a:pt x="78789" y="1435099"/>
                </a:lnTo>
                <a:lnTo>
                  <a:pt x="58762" y="1435099"/>
                </a:lnTo>
                <a:lnTo>
                  <a:pt x="22174" y="1409699"/>
                </a:lnTo>
                <a:lnTo>
                  <a:pt x="41681" y="1384299"/>
                </a:lnTo>
                <a:lnTo>
                  <a:pt x="46266" y="1384299"/>
                </a:lnTo>
                <a:lnTo>
                  <a:pt x="49707" y="1371599"/>
                </a:lnTo>
                <a:close/>
              </a:path>
              <a:path w="1188085" h="1485900">
                <a:moveTo>
                  <a:pt x="94688" y="1409699"/>
                </a:moveTo>
                <a:lnTo>
                  <a:pt x="78473" y="1409699"/>
                </a:lnTo>
                <a:lnTo>
                  <a:pt x="58762" y="1435099"/>
                </a:lnTo>
                <a:lnTo>
                  <a:pt x="78789" y="1435099"/>
                </a:lnTo>
                <a:lnTo>
                  <a:pt x="94688" y="1409699"/>
                </a:lnTo>
                <a:close/>
              </a:path>
              <a:path w="1188085" h="1485900">
                <a:moveTo>
                  <a:pt x="87820" y="1358899"/>
                </a:moveTo>
                <a:lnTo>
                  <a:pt x="41351" y="1358899"/>
                </a:lnTo>
                <a:lnTo>
                  <a:pt x="38023" y="1371599"/>
                </a:lnTo>
                <a:lnTo>
                  <a:pt x="77838" y="1371599"/>
                </a:lnTo>
                <a:lnTo>
                  <a:pt x="83743" y="1384299"/>
                </a:lnTo>
                <a:lnTo>
                  <a:pt x="86956" y="1384299"/>
                </a:lnTo>
                <a:lnTo>
                  <a:pt x="87998" y="1396999"/>
                </a:lnTo>
                <a:lnTo>
                  <a:pt x="84988" y="1409699"/>
                </a:lnTo>
                <a:lnTo>
                  <a:pt x="100715" y="1409699"/>
                </a:lnTo>
                <a:lnTo>
                  <a:pt x="103448" y="1396999"/>
                </a:lnTo>
                <a:lnTo>
                  <a:pt x="102751" y="1384299"/>
                </a:lnTo>
                <a:lnTo>
                  <a:pt x="97186" y="1371599"/>
                </a:lnTo>
                <a:lnTo>
                  <a:pt x="87820" y="1358899"/>
                </a:lnTo>
                <a:close/>
              </a:path>
              <a:path w="1188085" h="1485900">
                <a:moveTo>
                  <a:pt x="106362" y="1333499"/>
                </a:moveTo>
                <a:lnTo>
                  <a:pt x="97942" y="1346199"/>
                </a:lnTo>
                <a:lnTo>
                  <a:pt x="172084" y="1396999"/>
                </a:lnTo>
                <a:lnTo>
                  <a:pt x="181444" y="1384299"/>
                </a:lnTo>
                <a:lnTo>
                  <a:pt x="137325" y="1358899"/>
                </a:lnTo>
                <a:lnTo>
                  <a:pt x="132956" y="1346199"/>
                </a:lnTo>
                <a:lnTo>
                  <a:pt x="117601" y="1346199"/>
                </a:lnTo>
                <a:lnTo>
                  <a:pt x="106362" y="1333499"/>
                </a:lnTo>
                <a:close/>
              </a:path>
              <a:path w="1188085" h="1485900">
                <a:moveTo>
                  <a:pt x="71539" y="1346199"/>
                </a:moveTo>
                <a:lnTo>
                  <a:pt x="60426" y="1346199"/>
                </a:lnTo>
                <a:lnTo>
                  <a:pt x="50672" y="1358899"/>
                </a:lnTo>
                <a:lnTo>
                  <a:pt x="77317" y="1358899"/>
                </a:lnTo>
                <a:lnTo>
                  <a:pt x="71539" y="1346199"/>
                </a:lnTo>
                <a:close/>
              </a:path>
              <a:path w="1188085" h="1485900">
                <a:moveTo>
                  <a:pt x="126161" y="1333499"/>
                </a:moveTo>
                <a:lnTo>
                  <a:pt x="114490" y="1333499"/>
                </a:lnTo>
                <a:lnTo>
                  <a:pt x="117601" y="1346199"/>
                </a:lnTo>
                <a:lnTo>
                  <a:pt x="127292" y="1346199"/>
                </a:lnTo>
                <a:lnTo>
                  <a:pt x="126161" y="1333499"/>
                </a:lnTo>
                <a:close/>
              </a:path>
              <a:path w="1188085" h="1485900">
                <a:moveTo>
                  <a:pt x="129171" y="1320799"/>
                </a:moveTo>
                <a:lnTo>
                  <a:pt x="113309" y="1320799"/>
                </a:lnTo>
                <a:lnTo>
                  <a:pt x="113017" y="1333499"/>
                </a:lnTo>
                <a:lnTo>
                  <a:pt x="127126" y="1333499"/>
                </a:lnTo>
                <a:lnTo>
                  <a:pt x="129171" y="1320799"/>
                </a:lnTo>
                <a:close/>
              </a:path>
              <a:path w="1188085" h="1485900">
                <a:moveTo>
                  <a:pt x="204899" y="1244599"/>
                </a:moveTo>
                <a:lnTo>
                  <a:pt x="170434" y="1244599"/>
                </a:lnTo>
                <a:lnTo>
                  <a:pt x="160505" y="1257299"/>
                </a:lnTo>
                <a:lnTo>
                  <a:pt x="149982" y="1269999"/>
                </a:lnTo>
                <a:lnTo>
                  <a:pt x="146007" y="1282699"/>
                </a:lnTo>
                <a:lnTo>
                  <a:pt x="145408" y="1295399"/>
                </a:lnTo>
                <a:lnTo>
                  <a:pt x="148900" y="1308099"/>
                </a:lnTo>
                <a:lnTo>
                  <a:pt x="156145" y="1320799"/>
                </a:lnTo>
                <a:lnTo>
                  <a:pt x="167144" y="1333499"/>
                </a:lnTo>
                <a:lnTo>
                  <a:pt x="222319" y="1333499"/>
                </a:lnTo>
                <a:lnTo>
                  <a:pt x="231851" y="1320799"/>
                </a:lnTo>
                <a:lnTo>
                  <a:pt x="176771" y="1320799"/>
                </a:lnTo>
                <a:lnTo>
                  <a:pt x="174501" y="1308099"/>
                </a:lnTo>
                <a:lnTo>
                  <a:pt x="164813" y="1308099"/>
                </a:lnTo>
                <a:lnTo>
                  <a:pt x="160096" y="1295399"/>
                </a:lnTo>
                <a:lnTo>
                  <a:pt x="158483" y="1282699"/>
                </a:lnTo>
                <a:lnTo>
                  <a:pt x="160019" y="1282699"/>
                </a:lnTo>
                <a:lnTo>
                  <a:pt x="164706" y="1269999"/>
                </a:lnTo>
                <a:lnTo>
                  <a:pt x="169316" y="1269999"/>
                </a:lnTo>
                <a:lnTo>
                  <a:pt x="175539" y="1257299"/>
                </a:lnTo>
                <a:lnTo>
                  <a:pt x="216192" y="1257299"/>
                </a:lnTo>
                <a:lnTo>
                  <a:pt x="204899" y="1244599"/>
                </a:lnTo>
                <a:close/>
              </a:path>
              <a:path w="1188085" h="1485900">
                <a:moveTo>
                  <a:pt x="130327" y="1308099"/>
                </a:moveTo>
                <a:lnTo>
                  <a:pt x="119811" y="1308099"/>
                </a:lnTo>
                <a:lnTo>
                  <a:pt x="116649" y="1320799"/>
                </a:lnTo>
                <a:lnTo>
                  <a:pt x="138760" y="1320799"/>
                </a:lnTo>
                <a:lnTo>
                  <a:pt x="130327" y="1308099"/>
                </a:lnTo>
                <a:close/>
              </a:path>
              <a:path w="1188085" h="1485900">
                <a:moveTo>
                  <a:pt x="235209" y="1269999"/>
                </a:moveTo>
                <a:lnTo>
                  <a:pt x="211648" y="1269999"/>
                </a:lnTo>
                <a:lnTo>
                  <a:pt x="221231" y="1282699"/>
                </a:lnTo>
                <a:lnTo>
                  <a:pt x="225882" y="1295399"/>
                </a:lnTo>
                <a:lnTo>
                  <a:pt x="227660" y="1295399"/>
                </a:lnTo>
                <a:lnTo>
                  <a:pt x="226136" y="1308099"/>
                </a:lnTo>
                <a:lnTo>
                  <a:pt x="216738" y="1320799"/>
                </a:lnTo>
                <a:lnTo>
                  <a:pt x="236677" y="1320799"/>
                </a:lnTo>
                <a:lnTo>
                  <a:pt x="239598" y="1308099"/>
                </a:lnTo>
                <a:lnTo>
                  <a:pt x="240739" y="1295399"/>
                </a:lnTo>
                <a:lnTo>
                  <a:pt x="240155" y="1282699"/>
                </a:lnTo>
                <a:lnTo>
                  <a:pt x="235209" y="1269999"/>
                </a:lnTo>
                <a:close/>
              </a:path>
              <a:path w="1188085" h="1485900">
                <a:moveTo>
                  <a:pt x="299034" y="1282699"/>
                </a:moveTo>
                <a:lnTo>
                  <a:pt x="282651" y="1282699"/>
                </a:lnTo>
                <a:lnTo>
                  <a:pt x="282143" y="1295399"/>
                </a:lnTo>
                <a:lnTo>
                  <a:pt x="274777" y="1295399"/>
                </a:lnTo>
                <a:lnTo>
                  <a:pt x="283794" y="1308099"/>
                </a:lnTo>
                <a:lnTo>
                  <a:pt x="289890" y="1308099"/>
                </a:lnTo>
                <a:lnTo>
                  <a:pt x="297637" y="1295399"/>
                </a:lnTo>
                <a:lnTo>
                  <a:pt x="299034" y="1282699"/>
                </a:lnTo>
                <a:close/>
              </a:path>
              <a:path w="1188085" h="1485900">
                <a:moveTo>
                  <a:pt x="202006" y="1206499"/>
                </a:moveTo>
                <a:lnTo>
                  <a:pt x="192697" y="1219199"/>
                </a:lnTo>
                <a:lnTo>
                  <a:pt x="270586" y="1269999"/>
                </a:lnTo>
                <a:lnTo>
                  <a:pt x="277444" y="1282699"/>
                </a:lnTo>
                <a:lnTo>
                  <a:pt x="296621" y="1282699"/>
                </a:lnTo>
                <a:lnTo>
                  <a:pt x="294843" y="1269999"/>
                </a:lnTo>
                <a:lnTo>
                  <a:pt x="289382" y="1269999"/>
                </a:lnTo>
                <a:lnTo>
                  <a:pt x="280238" y="1257299"/>
                </a:lnTo>
                <a:lnTo>
                  <a:pt x="202006" y="1206499"/>
                </a:lnTo>
                <a:close/>
              </a:path>
              <a:path w="1188085" h="1485900">
                <a:moveTo>
                  <a:pt x="216192" y="1257299"/>
                </a:moveTo>
                <a:lnTo>
                  <a:pt x="187696" y="1257299"/>
                </a:lnTo>
                <a:lnTo>
                  <a:pt x="198518" y="1269999"/>
                </a:lnTo>
                <a:lnTo>
                  <a:pt x="227810" y="1269999"/>
                </a:lnTo>
                <a:lnTo>
                  <a:pt x="216192" y="1257299"/>
                </a:lnTo>
                <a:close/>
              </a:path>
              <a:path w="1188085" h="1485900">
                <a:moveTo>
                  <a:pt x="315798" y="1155700"/>
                </a:moveTo>
                <a:lnTo>
                  <a:pt x="304495" y="1168399"/>
                </a:lnTo>
                <a:lnTo>
                  <a:pt x="308432" y="1181099"/>
                </a:lnTo>
                <a:lnTo>
                  <a:pt x="310337" y="1181099"/>
                </a:lnTo>
                <a:lnTo>
                  <a:pt x="310337" y="1193799"/>
                </a:lnTo>
                <a:lnTo>
                  <a:pt x="308559" y="1193799"/>
                </a:lnTo>
                <a:lnTo>
                  <a:pt x="305130" y="1206499"/>
                </a:lnTo>
                <a:lnTo>
                  <a:pt x="245259" y="1206499"/>
                </a:lnTo>
                <a:lnTo>
                  <a:pt x="259149" y="1219199"/>
                </a:lnTo>
                <a:lnTo>
                  <a:pt x="269413" y="1231899"/>
                </a:lnTo>
                <a:lnTo>
                  <a:pt x="281628" y="1231899"/>
                </a:lnTo>
                <a:lnTo>
                  <a:pt x="296927" y="1219199"/>
                </a:lnTo>
                <a:lnTo>
                  <a:pt x="307313" y="1219199"/>
                </a:lnTo>
                <a:lnTo>
                  <a:pt x="317423" y="1206499"/>
                </a:lnTo>
                <a:lnTo>
                  <a:pt x="323145" y="1193799"/>
                </a:lnTo>
                <a:lnTo>
                  <a:pt x="324931" y="1181099"/>
                </a:lnTo>
                <a:lnTo>
                  <a:pt x="322500" y="1168399"/>
                </a:lnTo>
                <a:lnTo>
                  <a:pt x="315798" y="1155700"/>
                </a:lnTo>
                <a:close/>
              </a:path>
              <a:path w="1188085" h="1485900">
                <a:moveTo>
                  <a:pt x="173850" y="1181099"/>
                </a:moveTo>
                <a:lnTo>
                  <a:pt x="164490" y="1193799"/>
                </a:lnTo>
                <a:lnTo>
                  <a:pt x="179082" y="1206499"/>
                </a:lnTo>
                <a:lnTo>
                  <a:pt x="188442" y="1193799"/>
                </a:lnTo>
                <a:lnTo>
                  <a:pt x="173850" y="1181099"/>
                </a:lnTo>
                <a:close/>
              </a:path>
              <a:path w="1188085" h="1485900">
                <a:moveTo>
                  <a:pt x="302971" y="1143000"/>
                </a:moveTo>
                <a:lnTo>
                  <a:pt x="245495" y="1143000"/>
                </a:lnTo>
                <a:lnTo>
                  <a:pt x="235483" y="1155700"/>
                </a:lnTo>
                <a:lnTo>
                  <a:pt x="230800" y="1168399"/>
                </a:lnTo>
                <a:lnTo>
                  <a:pt x="229200" y="1181099"/>
                </a:lnTo>
                <a:lnTo>
                  <a:pt x="231008" y="1193799"/>
                </a:lnTo>
                <a:lnTo>
                  <a:pt x="236186" y="1206499"/>
                </a:lnTo>
                <a:lnTo>
                  <a:pt x="263220" y="1206499"/>
                </a:lnTo>
                <a:lnTo>
                  <a:pt x="273538" y="1193799"/>
                </a:lnTo>
                <a:lnTo>
                  <a:pt x="247345" y="1193799"/>
                </a:lnTo>
                <a:lnTo>
                  <a:pt x="243789" y="1181099"/>
                </a:lnTo>
                <a:lnTo>
                  <a:pt x="242773" y="1181099"/>
                </a:lnTo>
                <a:lnTo>
                  <a:pt x="241884" y="1168399"/>
                </a:lnTo>
                <a:lnTo>
                  <a:pt x="243535" y="1168399"/>
                </a:lnTo>
                <a:lnTo>
                  <a:pt x="252679" y="1155700"/>
                </a:lnTo>
                <a:lnTo>
                  <a:pt x="304495" y="1155700"/>
                </a:lnTo>
                <a:lnTo>
                  <a:pt x="302971" y="1143000"/>
                </a:lnTo>
                <a:close/>
              </a:path>
              <a:path w="1188085" h="1485900">
                <a:moveTo>
                  <a:pt x="304495" y="1155700"/>
                </a:moveTo>
                <a:lnTo>
                  <a:pt x="284302" y="1155700"/>
                </a:lnTo>
                <a:lnTo>
                  <a:pt x="253441" y="1193799"/>
                </a:lnTo>
                <a:lnTo>
                  <a:pt x="273538" y="1193799"/>
                </a:lnTo>
                <a:lnTo>
                  <a:pt x="304495" y="1155700"/>
                </a:lnTo>
                <a:close/>
              </a:path>
              <a:path w="1188085" h="1485900">
                <a:moveTo>
                  <a:pt x="310083" y="1079500"/>
                </a:moveTo>
                <a:lnTo>
                  <a:pt x="290334" y="1079500"/>
                </a:lnTo>
                <a:lnTo>
                  <a:pt x="287318" y="1104900"/>
                </a:lnTo>
                <a:lnTo>
                  <a:pt x="289198" y="1104900"/>
                </a:lnTo>
                <a:lnTo>
                  <a:pt x="296401" y="1117600"/>
                </a:lnTo>
                <a:lnTo>
                  <a:pt x="304622" y="1130300"/>
                </a:lnTo>
                <a:lnTo>
                  <a:pt x="318221" y="1143000"/>
                </a:lnTo>
                <a:lnTo>
                  <a:pt x="366015" y="1143000"/>
                </a:lnTo>
                <a:lnTo>
                  <a:pt x="376282" y="1130300"/>
                </a:lnTo>
                <a:lnTo>
                  <a:pt x="330280" y="1130300"/>
                </a:lnTo>
                <a:lnTo>
                  <a:pt x="316850" y="1117600"/>
                </a:lnTo>
                <a:lnTo>
                  <a:pt x="306998" y="1117600"/>
                </a:lnTo>
                <a:lnTo>
                  <a:pt x="302209" y="1104900"/>
                </a:lnTo>
                <a:lnTo>
                  <a:pt x="300685" y="1092200"/>
                </a:lnTo>
                <a:lnTo>
                  <a:pt x="302209" y="1092200"/>
                </a:lnTo>
                <a:lnTo>
                  <a:pt x="310083" y="1079500"/>
                </a:lnTo>
                <a:close/>
              </a:path>
              <a:path w="1188085" h="1485900">
                <a:moveTo>
                  <a:pt x="369519" y="1079500"/>
                </a:moveTo>
                <a:lnTo>
                  <a:pt x="358597" y="1092200"/>
                </a:lnTo>
                <a:lnTo>
                  <a:pt x="364312" y="1092200"/>
                </a:lnTo>
                <a:lnTo>
                  <a:pt x="367360" y="1104900"/>
                </a:lnTo>
                <a:lnTo>
                  <a:pt x="367868" y="1104900"/>
                </a:lnTo>
                <a:lnTo>
                  <a:pt x="368503" y="1117600"/>
                </a:lnTo>
                <a:lnTo>
                  <a:pt x="366979" y="1117600"/>
                </a:lnTo>
                <a:lnTo>
                  <a:pt x="363296" y="1130300"/>
                </a:lnTo>
                <a:lnTo>
                  <a:pt x="376282" y="1130300"/>
                </a:lnTo>
                <a:lnTo>
                  <a:pt x="380754" y="1117600"/>
                </a:lnTo>
                <a:lnTo>
                  <a:pt x="381438" y="1104900"/>
                </a:lnTo>
                <a:lnTo>
                  <a:pt x="377585" y="1092200"/>
                </a:lnTo>
                <a:lnTo>
                  <a:pt x="369519" y="1079500"/>
                </a:lnTo>
                <a:close/>
              </a:path>
              <a:path w="1188085" h="1485900">
                <a:moveTo>
                  <a:pt x="328331" y="1054100"/>
                </a:moveTo>
                <a:lnTo>
                  <a:pt x="315938" y="1054100"/>
                </a:lnTo>
                <a:lnTo>
                  <a:pt x="305362" y="1066800"/>
                </a:lnTo>
                <a:lnTo>
                  <a:pt x="295700" y="1079500"/>
                </a:lnTo>
                <a:lnTo>
                  <a:pt x="314020" y="1079500"/>
                </a:lnTo>
                <a:lnTo>
                  <a:pt x="318719" y="1066800"/>
                </a:lnTo>
                <a:lnTo>
                  <a:pt x="340355" y="1066800"/>
                </a:lnTo>
                <a:lnTo>
                  <a:pt x="328331" y="1054100"/>
                </a:lnTo>
                <a:close/>
              </a:path>
              <a:path w="1188085" h="1485900">
                <a:moveTo>
                  <a:pt x="340355" y="1066800"/>
                </a:moveTo>
                <a:lnTo>
                  <a:pt x="328752" y="1066800"/>
                </a:lnTo>
                <a:lnTo>
                  <a:pt x="334594" y="1079500"/>
                </a:lnTo>
                <a:lnTo>
                  <a:pt x="340355" y="1066800"/>
                </a:lnTo>
                <a:close/>
              </a:path>
              <a:path w="1188085" h="1485900">
                <a:moveTo>
                  <a:pt x="349834" y="1003300"/>
                </a:moveTo>
                <a:lnTo>
                  <a:pt x="340309" y="1016000"/>
                </a:lnTo>
                <a:lnTo>
                  <a:pt x="312750" y="1016000"/>
                </a:lnTo>
                <a:lnTo>
                  <a:pt x="331038" y="1028700"/>
                </a:lnTo>
                <a:lnTo>
                  <a:pt x="324180" y="1041400"/>
                </a:lnTo>
                <a:lnTo>
                  <a:pt x="340817" y="1041400"/>
                </a:lnTo>
                <a:lnTo>
                  <a:pt x="383489" y="1066800"/>
                </a:lnTo>
                <a:lnTo>
                  <a:pt x="390982" y="1079500"/>
                </a:lnTo>
                <a:lnTo>
                  <a:pt x="415747" y="1079500"/>
                </a:lnTo>
                <a:lnTo>
                  <a:pt x="419176" y="1066800"/>
                </a:lnTo>
                <a:lnTo>
                  <a:pt x="399491" y="1066800"/>
                </a:lnTo>
                <a:lnTo>
                  <a:pt x="397078" y="1054100"/>
                </a:lnTo>
                <a:lnTo>
                  <a:pt x="393522" y="1054100"/>
                </a:lnTo>
                <a:lnTo>
                  <a:pt x="350088" y="1028700"/>
                </a:lnTo>
                <a:lnTo>
                  <a:pt x="359613" y="1016000"/>
                </a:lnTo>
                <a:lnTo>
                  <a:pt x="340309" y="1016000"/>
                </a:lnTo>
                <a:lnTo>
                  <a:pt x="314528" y="1003300"/>
                </a:lnTo>
                <a:lnTo>
                  <a:pt x="349834" y="1003300"/>
                </a:lnTo>
                <a:close/>
              </a:path>
              <a:path w="1188085" h="1485900">
                <a:moveTo>
                  <a:pt x="425145" y="1054100"/>
                </a:moveTo>
                <a:lnTo>
                  <a:pt x="407619" y="1054100"/>
                </a:lnTo>
                <a:lnTo>
                  <a:pt x="406349" y="1066800"/>
                </a:lnTo>
                <a:lnTo>
                  <a:pt x="423240" y="1066800"/>
                </a:lnTo>
                <a:lnTo>
                  <a:pt x="425145" y="1054100"/>
                </a:lnTo>
                <a:close/>
              </a:path>
              <a:path w="1188085" h="1485900">
                <a:moveTo>
                  <a:pt x="369392" y="914400"/>
                </a:moveTo>
                <a:lnTo>
                  <a:pt x="359232" y="939800"/>
                </a:lnTo>
                <a:lnTo>
                  <a:pt x="461594" y="1016000"/>
                </a:lnTo>
                <a:lnTo>
                  <a:pt x="471754" y="990600"/>
                </a:lnTo>
                <a:lnTo>
                  <a:pt x="436194" y="965200"/>
                </a:lnTo>
                <a:lnTo>
                  <a:pt x="434289" y="952500"/>
                </a:lnTo>
                <a:lnTo>
                  <a:pt x="420192" y="952500"/>
                </a:lnTo>
                <a:lnTo>
                  <a:pt x="369392" y="914400"/>
                </a:lnTo>
                <a:close/>
              </a:path>
              <a:path w="1188085" h="1485900">
                <a:moveTo>
                  <a:pt x="420954" y="850900"/>
                </a:moveTo>
                <a:lnTo>
                  <a:pt x="407238" y="863600"/>
                </a:lnTo>
                <a:lnTo>
                  <a:pt x="420192" y="952500"/>
                </a:lnTo>
                <a:lnTo>
                  <a:pt x="434289" y="952500"/>
                </a:lnTo>
                <a:lnTo>
                  <a:pt x="432384" y="939800"/>
                </a:lnTo>
                <a:lnTo>
                  <a:pt x="511378" y="939800"/>
                </a:lnTo>
                <a:lnTo>
                  <a:pt x="524713" y="927100"/>
                </a:lnTo>
                <a:lnTo>
                  <a:pt x="430352" y="927100"/>
                </a:lnTo>
                <a:lnTo>
                  <a:pt x="420954" y="850900"/>
                </a:lnTo>
                <a:close/>
              </a:path>
              <a:path w="1188085" h="1485900">
                <a:moveTo>
                  <a:pt x="467182" y="850900"/>
                </a:moveTo>
                <a:lnTo>
                  <a:pt x="457784" y="863600"/>
                </a:lnTo>
                <a:lnTo>
                  <a:pt x="531952" y="914400"/>
                </a:lnTo>
                <a:lnTo>
                  <a:pt x="541350" y="901700"/>
                </a:lnTo>
                <a:lnTo>
                  <a:pt x="467182" y="850900"/>
                </a:lnTo>
                <a:close/>
              </a:path>
              <a:path w="1188085" h="1485900">
                <a:moveTo>
                  <a:pt x="561515" y="863600"/>
                </a:moveTo>
                <a:lnTo>
                  <a:pt x="534365" y="863600"/>
                </a:lnTo>
                <a:lnTo>
                  <a:pt x="546513" y="876300"/>
                </a:lnTo>
                <a:lnTo>
                  <a:pt x="561515" y="863600"/>
                </a:lnTo>
                <a:close/>
              </a:path>
              <a:path w="1188085" h="1485900">
                <a:moveTo>
                  <a:pt x="536048" y="850900"/>
                </a:moveTo>
                <a:lnTo>
                  <a:pt x="510403" y="850900"/>
                </a:lnTo>
                <a:lnTo>
                  <a:pt x="523990" y="863600"/>
                </a:lnTo>
                <a:lnTo>
                  <a:pt x="546724" y="863600"/>
                </a:lnTo>
                <a:lnTo>
                  <a:pt x="536048" y="850900"/>
                </a:lnTo>
                <a:close/>
              </a:path>
              <a:path w="1188085" h="1485900">
                <a:moveTo>
                  <a:pt x="575259" y="800100"/>
                </a:moveTo>
                <a:lnTo>
                  <a:pt x="564464" y="812800"/>
                </a:lnTo>
                <a:lnTo>
                  <a:pt x="570052" y="825500"/>
                </a:lnTo>
                <a:lnTo>
                  <a:pt x="573227" y="825500"/>
                </a:lnTo>
                <a:lnTo>
                  <a:pt x="574243" y="838200"/>
                </a:lnTo>
                <a:lnTo>
                  <a:pt x="572719" y="838200"/>
                </a:lnTo>
                <a:lnTo>
                  <a:pt x="569036" y="850900"/>
                </a:lnTo>
                <a:lnTo>
                  <a:pt x="564464" y="850900"/>
                </a:lnTo>
                <a:lnTo>
                  <a:pt x="558495" y="863600"/>
                </a:lnTo>
                <a:lnTo>
                  <a:pt x="571842" y="863600"/>
                </a:lnTo>
                <a:lnTo>
                  <a:pt x="582023" y="850900"/>
                </a:lnTo>
                <a:lnTo>
                  <a:pt x="586541" y="838200"/>
                </a:lnTo>
                <a:lnTo>
                  <a:pt x="587264" y="825500"/>
                </a:lnTo>
                <a:lnTo>
                  <a:pt x="583325" y="812800"/>
                </a:lnTo>
                <a:lnTo>
                  <a:pt x="575259" y="800100"/>
                </a:lnTo>
                <a:close/>
              </a:path>
              <a:path w="1188085" h="1485900">
                <a:moveTo>
                  <a:pt x="438988" y="825500"/>
                </a:moveTo>
                <a:lnTo>
                  <a:pt x="429590" y="838200"/>
                </a:lnTo>
                <a:lnTo>
                  <a:pt x="444068" y="850900"/>
                </a:lnTo>
                <a:lnTo>
                  <a:pt x="453339" y="838200"/>
                </a:lnTo>
                <a:lnTo>
                  <a:pt x="438988" y="825500"/>
                </a:lnTo>
                <a:close/>
              </a:path>
              <a:path w="1188085" h="1485900">
                <a:moveTo>
                  <a:pt x="546124" y="787400"/>
                </a:moveTo>
                <a:lnTo>
                  <a:pt x="511173" y="787400"/>
                </a:lnTo>
                <a:lnTo>
                  <a:pt x="501510" y="800100"/>
                </a:lnTo>
                <a:lnTo>
                  <a:pt x="496076" y="812800"/>
                </a:lnTo>
                <a:lnTo>
                  <a:pt x="493067" y="825500"/>
                </a:lnTo>
                <a:lnTo>
                  <a:pt x="495000" y="838200"/>
                </a:lnTo>
                <a:lnTo>
                  <a:pt x="502138" y="850900"/>
                </a:lnTo>
                <a:lnTo>
                  <a:pt x="522597" y="850900"/>
                </a:lnTo>
                <a:lnTo>
                  <a:pt x="512744" y="838200"/>
                </a:lnTo>
                <a:lnTo>
                  <a:pt x="508076" y="825500"/>
                </a:lnTo>
                <a:lnTo>
                  <a:pt x="506425" y="812800"/>
                </a:lnTo>
                <a:lnTo>
                  <a:pt x="508076" y="812800"/>
                </a:lnTo>
                <a:lnTo>
                  <a:pt x="512775" y="800100"/>
                </a:lnTo>
                <a:lnTo>
                  <a:pt x="540334" y="800100"/>
                </a:lnTo>
                <a:lnTo>
                  <a:pt x="546124" y="787400"/>
                </a:lnTo>
                <a:close/>
              </a:path>
              <a:path w="1188085" h="1485900">
                <a:moveTo>
                  <a:pt x="516331" y="723900"/>
                </a:moveTo>
                <a:lnTo>
                  <a:pt x="506933" y="736600"/>
                </a:lnTo>
                <a:lnTo>
                  <a:pt x="609295" y="812800"/>
                </a:lnTo>
                <a:lnTo>
                  <a:pt x="618693" y="800100"/>
                </a:lnTo>
                <a:lnTo>
                  <a:pt x="589356" y="774700"/>
                </a:lnTo>
                <a:lnTo>
                  <a:pt x="587451" y="762000"/>
                </a:lnTo>
                <a:lnTo>
                  <a:pt x="574751" y="762000"/>
                </a:lnTo>
                <a:lnTo>
                  <a:pt x="516331" y="723900"/>
                </a:lnTo>
                <a:close/>
              </a:path>
              <a:path w="1188085" h="1485900">
                <a:moveTo>
                  <a:pt x="578815" y="698500"/>
                </a:moveTo>
                <a:lnTo>
                  <a:pt x="566750" y="711200"/>
                </a:lnTo>
                <a:lnTo>
                  <a:pt x="574751" y="762000"/>
                </a:lnTo>
                <a:lnTo>
                  <a:pt x="643585" y="762000"/>
                </a:lnTo>
                <a:lnTo>
                  <a:pt x="655142" y="749300"/>
                </a:lnTo>
                <a:lnTo>
                  <a:pt x="585165" y="749300"/>
                </a:lnTo>
                <a:lnTo>
                  <a:pt x="578815" y="698500"/>
                </a:lnTo>
                <a:close/>
              </a:path>
              <a:path w="1188085" h="1485900">
                <a:moveTo>
                  <a:pt x="671507" y="647700"/>
                </a:moveTo>
                <a:lnTo>
                  <a:pt x="653812" y="647700"/>
                </a:lnTo>
                <a:lnTo>
                  <a:pt x="666926" y="660400"/>
                </a:lnTo>
                <a:lnTo>
                  <a:pt x="676593" y="673100"/>
                </a:lnTo>
                <a:lnTo>
                  <a:pt x="681304" y="685800"/>
                </a:lnTo>
                <a:lnTo>
                  <a:pt x="682955" y="685800"/>
                </a:lnTo>
                <a:lnTo>
                  <a:pt x="681431" y="698500"/>
                </a:lnTo>
                <a:lnTo>
                  <a:pt x="672033" y="711200"/>
                </a:lnTo>
                <a:lnTo>
                  <a:pt x="622503" y="711200"/>
                </a:lnTo>
                <a:lnTo>
                  <a:pt x="629604" y="723900"/>
                </a:lnTo>
                <a:lnTo>
                  <a:pt x="677635" y="723900"/>
                </a:lnTo>
                <a:lnTo>
                  <a:pt x="687146" y="711200"/>
                </a:lnTo>
                <a:lnTo>
                  <a:pt x="691972" y="698500"/>
                </a:lnTo>
                <a:lnTo>
                  <a:pt x="694893" y="698500"/>
                </a:lnTo>
                <a:lnTo>
                  <a:pt x="696033" y="685800"/>
                </a:lnTo>
                <a:lnTo>
                  <a:pt x="695452" y="673100"/>
                </a:lnTo>
                <a:lnTo>
                  <a:pt x="690512" y="660400"/>
                </a:lnTo>
                <a:lnTo>
                  <a:pt x="683116" y="660400"/>
                </a:lnTo>
                <a:lnTo>
                  <a:pt x="671507" y="647700"/>
                </a:lnTo>
                <a:close/>
              </a:path>
              <a:path w="1188085" h="1485900">
                <a:moveTo>
                  <a:pt x="660223" y="635000"/>
                </a:moveTo>
                <a:lnTo>
                  <a:pt x="625713" y="635000"/>
                </a:lnTo>
                <a:lnTo>
                  <a:pt x="615790" y="647700"/>
                </a:lnTo>
                <a:lnTo>
                  <a:pt x="605295" y="660400"/>
                </a:lnTo>
                <a:lnTo>
                  <a:pt x="601353" y="673100"/>
                </a:lnTo>
                <a:lnTo>
                  <a:pt x="600770" y="685800"/>
                </a:lnTo>
                <a:lnTo>
                  <a:pt x="604218" y="698500"/>
                </a:lnTo>
                <a:lnTo>
                  <a:pt x="611447" y="711200"/>
                </a:lnTo>
                <a:lnTo>
                  <a:pt x="644353" y="711200"/>
                </a:lnTo>
                <a:lnTo>
                  <a:pt x="632028" y="698500"/>
                </a:lnTo>
                <a:lnTo>
                  <a:pt x="620142" y="698500"/>
                </a:lnTo>
                <a:lnTo>
                  <a:pt x="615391" y="685800"/>
                </a:lnTo>
                <a:lnTo>
                  <a:pt x="613740" y="673100"/>
                </a:lnTo>
                <a:lnTo>
                  <a:pt x="615391" y="673100"/>
                </a:lnTo>
                <a:lnTo>
                  <a:pt x="619963" y="660400"/>
                </a:lnTo>
                <a:lnTo>
                  <a:pt x="624662" y="660400"/>
                </a:lnTo>
                <a:lnTo>
                  <a:pt x="630885" y="647700"/>
                </a:lnTo>
                <a:lnTo>
                  <a:pt x="671507" y="647700"/>
                </a:lnTo>
                <a:lnTo>
                  <a:pt x="660223" y="635000"/>
                </a:lnTo>
                <a:close/>
              </a:path>
              <a:path w="1188085" h="1485900">
                <a:moveTo>
                  <a:pt x="685463" y="609600"/>
                </a:moveTo>
                <a:lnTo>
                  <a:pt x="660095" y="609600"/>
                </a:lnTo>
                <a:lnTo>
                  <a:pt x="724484" y="660400"/>
                </a:lnTo>
                <a:lnTo>
                  <a:pt x="733755" y="647700"/>
                </a:lnTo>
                <a:lnTo>
                  <a:pt x="685463" y="609600"/>
                </a:lnTo>
                <a:close/>
              </a:path>
              <a:path w="1188085" h="1485900">
                <a:moveTo>
                  <a:pt x="680161" y="584200"/>
                </a:moveTo>
                <a:lnTo>
                  <a:pt x="634060" y="584200"/>
                </a:lnTo>
                <a:lnTo>
                  <a:pt x="637362" y="596900"/>
                </a:lnTo>
                <a:lnTo>
                  <a:pt x="650316" y="596900"/>
                </a:lnTo>
                <a:lnTo>
                  <a:pt x="642061" y="609600"/>
                </a:lnTo>
                <a:lnTo>
                  <a:pt x="651840" y="622300"/>
                </a:lnTo>
                <a:lnTo>
                  <a:pt x="660095" y="609600"/>
                </a:lnTo>
                <a:lnTo>
                  <a:pt x="685463" y="609600"/>
                </a:lnTo>
                <a:lnTo>
                  <a:pt x="669366" y="596900"/>
                </a:lnTo>
                <a:lnTo>
                  <a:pt x="680161" y="584200"/>
                </a:lnTo>
                <a:close/>
              </a:path>
              <a:path w="1188085" h="1485900">
                <a:moveTo>
                  <a:pt x="713657" y="571500"/>
                </a:moveTo>
                <a:lnTo>
                  <a:pt x="688289" y="571500"/>
                </a:lnTo>
                <a:lnTo>
                  <a:pt x="752678" y="622300"/>
                </a:lnTo>
                <a:lnTo>
                  <a:pt x="761949" y="609600"/>
                </a:lnTo>
                <a:lnTo>
                  <a:pt x="713657" y="571500"/>
                </a:lnTo>
                <a:close/>
              </a:path>
              <a:path w="1188085" h="1485900">
                <a:moveTo>
                  <a:pt x="650697" y="558800"/>
                </a:moveTo>
                <a:lnTo>
                  <a:pt x="631520" y="558800"/>
                </a:lnTo>
                <a:lnTo>
                  <a:pt x="629358" y="571578"/>
                </a:lnTo>
                <a:lnTo>
                  <a:pt x="628853" y="584200"/>
                </a:lnTo>
                <a:lnTo>
                  <a:pt x="645871" y="584200"/>
                </a:lnTo>
                <a:lnTo>
                  <a:pt x="645363" y="571500"/>
                </a:lnTo>
                <a:lnTo>
                  <a:pt x="648919" y="571500"/>
                </a:lnTo>
                <a:lnTo>
                  <a:pt x="650697" y="558800"/>
                </a:lnTo>
                <a:close/>
              </a:path>
              <a:path w="1188085" h="1485900">
                <a:moveTo>
                  <a:pt x="670315" y="571578"/>
                </a:moveTo>
                <a:lnTo>
                  <a:pt x="659587" y="584200"/>
                </a:lnTo>
                <a:lnTo>
                  <a:pt x="680034" y="584200"/>
                </a:lnTo>
                <a:lnTo>
                  <a:pt x="670315" y="571578"/>
                </a:lnTo>
                <a:close/>
              </a:path>
              <a:path w="1188085" h="1485900">
                <a:moveTo>
                  <a:pt x="670382" y="571500"/>
                </a:moveTo>
                <a:lnTo>
                  <a:pt x="680034" y="584200"/>
                </a:lnTo>
                <a:lnTo>
                  <a:pt x="670382" y="571500"/>
                </a:lnTo>
                <a:close/>
              </a:path>
              <a:path w="1188085" h="1485900">
                <a:moveTo>
                  <a:pt x="680092" y="584110"/>
                </a:moveTo>
                <a:close/>
              </a:path>
              <a:path w="1188085" h="1485900">
                <a:moveTo>
                  <a:pt x="688289" y="571500"/>
                </a:moveTo>
                <a:lnTo>
                  <a:pt x="670382" y="571500"/>
                </a:lnTo>
                <a:lnTo>
                  <a:pt x="680092" y="584110"/>
                </a:lnTo>
                <a:lnTo>
                  <a:pt x="688289" y="571500"/>
                </a:lnTo>
                <a:close/>
              </a:path>
              <a:path w="1188085" h="1485900">
                <a:moveTo>
                  <a:pt x="698576" y="533400"/>
                </a:moveTo>
                <a:lnTo>
                  <a:pt x="687781" y="546100"/>
                </a:lnTo>
                <a:lnTo>
                  <a:pt x="662254" y="546100"/>
                </a:lnTo>
                <a:lnTo>
                  <a:pt x="665683" y="558800"/>
                </a:lnTo>
                <a:lnTo>
                  <a:pt x="678510" y="558800"/>
                </a:lnTo>
                <a:lnTo>
                  <a:pt x="670255" y="571500"/>
                </a:lnTo>
                <a:lnTo>
                  <a:pt x="670382" y="571500"/>
                </a:lnTo>
                <a:lnTo>
                  <a:pt x="713657" y="571500"/>
                </a:lnTo>
                <a:lnTo>
                  <a:pt x="697560" y="558800"/>
                </a:lnTo>
                <a:lnTo>
                  <a:pt x="708355" y="546100"/>
                </a:lnTo>
                <a:lnTo>
                  <a:pt x="698576" y="533400"/>
                </a:lnTo>
                <a:close/>
              </a:path>
              <a:path w="1188085" h="1485900">
                <a:moveTo>
                  <a:pt x="645617" y="546100"/>
                </a:moveTo>
                <a:lnTo>
                  <a:pt x="641553" y="546100"/>
                </a:lnTo>
                <a:lnTo>
                  <a:pt x="638251" y="558800"/>
                </a:lnTo>
                <a:lnTo>
                  <a:pt x="655142" y="558800"/>
                </a:lnTo>
                <a:lnTo>
                  <a:pt x="645617" y="546100"/>
                </a:lnTo>
                <a:close/>
              </a:path>
              <a:path w="1188085" h="1485900">
                <a:moveTo>
                  <a:pt x="678891" y="520700"/>
                </a:moveTo>
                <a:lnTo>
                  <a:pt x="659714" y="520700"/>
                </a:lnTo>
                <a:lnTo>
                  <a:pt x="657555" y="533400"/>
                </a:lnTo>
                <a:lnTo>
                  <a:pt x="657047" y="546100"/>
                </a:lnTo>
                <a:lnTo>
                  <a:pt x="674065" y="546100"/>
                </a:lnTo>
                <a:lnTo>
                  <a:pt x="673557" y="533400"/>
                </a:lnTo>
                <a:lnTo>
                  <a:pt x="677240" y="533400"/>
                </a:lnTo>
                <a:lnTo>
                  <a:pt x="678891" y="520700"/>
                </a:lnTo>
                <a:close/>
              </a:path>
              <a:path w="1188085" h="1485900">
                <a:moveTo>
                  <a:pt x="720674" y="444500"/>
                </a:moveTo>
                <a:lnTo>
                  <a:pt x="705434" y="469900"/>
                </a:lnTo>
                <a:lnTo>
                  <a:pt x="807796" y="546100"/>
                </a:lnTo>
                <a:lnTo>
                  <a:pt x="817448" y="533400"/>
                </a:lnTo>
                <a:lnTo>
                  <a:pt x="730326" y="469900"/>
                </a:lnTo>
                <a:lnTo>
                  <a:pt x="786629" y="469900"/>
                </a:lnTo>
                <a:lnTo>
                  <a:pt x="720674" y="444500"/>
                </a:lnTo>
                <a:close/>
              </a:path>
              <a:path w="1188085" h="1485900">
                <a:moveTo>
                  <a:pt x="673811" y="508000"/>
                </a:moveTo>
                <a:lnTo>
                  <a:pt x="669874" y="520700"/>
                </a:lnTo>
                <a:lnTo>
                  <a:pt x="683463" y="520700"/>
                </a:lnTo>
                <a:lnTo>
                  <a:pt x="673811" y="508000"/>
                </a:lnTo>
                <a:close/>
              </a:path>
              <a:path w="1188085" h="1485900">
                <a:moveTo>
                  <a:pt x="786629" y="469900"/>
                </a:moveTo>
                <a:lnTo>
                  <a:pt x="730326" y="469900"/>
                </a:lnTo>
                <a:lnTo>
                  <a:pt x="839546" y="508000"/>
                </a:lnTo>
                <a:lnTo>
                  <a:pt x="848690" y="495300"/>
                </a:lnTo>
                <a:lnTo>
                  <a:pt x="840752" y="482600"/>
                </a:lnTo>
                <a:lnTo>
                  <a:pt x="819607" y="482600"/>
                </a:lnTo>
                <a:lnTo>
                  <a:pt x="786629" y="469900"/>
                </a:lnTo>
                <a:close/>
              </a:path>
              <a:path w="1188085" h="1485900">
                <a:moveTo>
                  <a:pt x="778205" y="368300"/>
                </a:moveTo>
                <a:lnTo>
                  <a:pt x="764616" y="393700"/>
                </a:lnTo>
                <a:lnTo>
                  <a:pt x="817575" y="469900"/>
                </a:lnTo>
                <a:lnTo>
                  <a:pt x="822909" y="469900"/>
                </a:lnTo>
                <a:lnTo>
                  <a:pt x="827100" y="482600"/>
                </a:lnTo>
                <a:lnTo>
                  <a:pt x="840752" y="482600"/>
                </a:lnTo>
                <a:lnTo>
                  <a:pt x="785190" y="393700"/>
                </a:lnTo>
                <a:lnTo>
                  <a:pt x="812325" y="393700"/>
                </a:lnTo>
                <a:lnTo>
                  <a:pt x="778205" y="368300"/>
                </a:lnTo>
                <a:close/>
              </a:path>
              <a:path w="1188085" h="1485900">
                <a:moveTo>
                  <a:pt x="812325" y="393700"/>
                </a:moveTo>
                <a:lnTo>
                  <a:pt x="785190" y="393700"/>
                </a:lnTo>
                <a:lnTo>
                  <a:pt x="870788" y="457200"/>
                </a:lnTo>
                <a:lnTo>
                  <a:pt x="880567" y="444500"/>
                </a:lnTo>
                <a:lnTo>
                  <a:pt x="812325" y="393700"/>
                </a:lnTo>
                <a:close/>
              </a:path>
              <a:path w="1188085" h="1485900">
                <a:moveTo>
                  <a:pt x="898124" y="330200"/>
                </a:moveTo>
                <a:lnTo>
                  <a:pt x="850128" y="330200"/>
                </a:lnTo>
                <a:lnTo>
                  <a:pt x="840136" y="342900"/>
                </a:lnTo>
                <a:lnTo>
                  <a:pt x="835449" y="355600"/>
                </a:lnTo>
                <a:lnTo>
                  <a:pt x="833845" y="368300"/>
                </a:lnTo>
                <a:lnTo>
                  <a:pt x="835650" y="381000"/>
                </a:lnTo>
                <a:lnTo>
                  <a:pt x="840824" y="393700"/>
                </a:lnTo>
                <a:lnTo>
                  <a:pt x="849892" y="393700"/>
                </a:lnTo>
                <a:lnTo>
                  <a:pt x="863774" y="406400"/>
                </a:lnTo>
                <a:lnTo>
                  <a:pt x="874039" y="419100"/>
                </a:lnTo>
                <a:lnTo>
                  <a:pt x="901540" y="419100"/>
                </a:lnTo>
                <a:lnTo>
                  <a:pt x="911926" y="406400"/>
                </a:lnTo>
                <a:lnTo>
                  <a:pt x="880218" y="406400"/>
                </a:lnTo>
                <a:lnTo>
                  <a:pt x="867867" y="393700"/>
                </a:lnTo>
                <a:lnTo>
                  <a:pt x="878185" y="381000"/>
                </a:lnTo>
                <a:lnTo>
                  <a:pt x="851992" y="381000"/>
                </a:lnTo>
                <a:lnTo>
                  <a:pt x="848436" y="368300"/>
                </a:lnTo>
                <a:lnTo>
                  <a:pt x="847420" y="368300"/>
                </a:lnTo>
                <a:lnTo>
                  <a:pt x="846531" y="355600"/>
                </a:lnTo>
                <a:lnTo>
                  <a:pt x="848182" y="355600"/>
                </a:lnTo>
                <a:lnTo>
                  <a:pt x="857326" y="342900"/>
                </a:lnTo>
                <a:lnTo>
                  <a:pt x="906602" y="342900"/>
                </a:lnTo>
                <a:lnTo>
                  <a:pt x="898124" y="330200"/>
                </a:lnTo>
                <a:close/>
              </a:path>
              <a:path w="1188085" h="1485900">
                <a:moveTo>
                  <a:pt x="920445" y="342900"/>
                </a:moveTo>
                <a:lnTo>
                  <a:pt x="909142" y="355600"/>
                </a:lnTo>
                <a:lnTo>
                  <a:pt x="913079" y="368300"/>
                </a:lnTo>
                <a:lnTo>
                  <a:pt x="914984" y="368300"/>
                </a:lnTo>
                <a:lnTo>
                  <a:pt x="914984" y="381000"/>
                </a:lnTo>
                <a:lnTo>
                  <a:pt x="913206" y="381000"/>
                </a:lnTo>
                <a:lnTo>
                  <a:pt x="909777" y="393700"/>
                </a:lnTo>
                <a:lnTo>
                  <a:pt x="905205" y="393700"/>
                </a:lnTo>
                <a:lnTo>
                  <a:pt x="899236" y="406400"/>
                </a:lnTo>
                <a:lnTo>
                  <a:pt x="911926" y="406400"/>
                </a:lnTo>
                <a:lnTo>
                  <a:pt x="922006" y="393700"/>
                </a:lnTo>
                <a:lnTo>
                  <a:pt x="927777" y="381000"/>
                </a:lnTo>
                <a:lnTo>
                  <a:pt x="929581" y="368300"/>
                </a:lnTo>
                <a:lnTo>
                  <a:pt x="927168" y="355600"/>
                </a:lnTo>
                <a:lnTo>
                  <a:pt x="920445" y="342900"/>
                </a:lnTo>
                <a:close/>
              </a:path>
              <a:path w="1188085" h="1485900">
                <a:moveTo>
                  <a:pt x="909142" y="342900"/>
                </a:moveTo>
                <a:lnTo>
                  <a:pt x="888949" y="342900"/>
                </a:lnTo>
                <a:lnTo>
                  <a:pt x="858088" y="381000"/>
                </a:lnTo>
                <a:lnTo>
                  <a:pt x="878185" y="381000"/>
                </a:lnTo>
                <a:lnTo>
                  <a:pt x="909142" y="342900"/>
                </a:lnTo>
                <a:close/>
              </a:path>
              <a:path w="1188085" h="1485900">
                <a:moveTo>
                  <a:pt x="968324" y="254000"/>
                </a:moveTo>
                <a:lnTo>
                  <a:pt x="935685" y="254000"/>
                </a:lnTo>
                <a:lnTo>
                  <a:pt x="941527" y="266700"/>
                </a:lnTo>
                <a:lnTo>
                  <a:pt x="948131" y="266700"/>
                </a:lnTo>
                <a:lnTo>
                  <a:pt x="917270" y="304800"/>
                </a:lnTo>
                <a:lnTo>
                  <a:pt x="899996" y="304800"/>
                </a:lnTo>
                <a:lnTo>
                  <a:pt x="909048" y="317500"/>
                </a:lnTo>
                <a:lnTo>
                  <a:pt x="922898" y="330200"/>
                </a:lnTo>
                <a:lnTo>
                  <a:pt x="971094" y="330200"/>
                </a:lnTo>
                <a:lnTo>
                  <a:pt x="981188" y="317500"/>
                </a:lnTo>
                <a:lnTo>
                  <a:pt x="927049" y="317500"/>
                </a:lnTo>
                <a:lnTo>
                  <a:pt x="968324" y="254000"/>
                </a:lnTo>
                <a:close/>
              </a:path>
              <a:path w="1188085" h="1485900">
                <a:moveTo>
                  <a:pt x="979627" y="266700"/>
                </a:moveTo>
                <a:lnTo>
                  <a:pt x="968324" y="279400"/>
                </a:lnTo>
                <a:lnTo>
                  <a:pt x="972261" y="292100"/>
                </a:lnTo>
                <a:lnTo>
                  <a:pt x="974166" y="292100"/>
                </a:lnTo>
                <a:lnTo>
                  <a:pt x="974166" y="304800"/>
                </a:lnTo>
                <a:lnTo>
                  <a:pt x="972388" y="304800"/>
                </a:lnTo>
                <a:lnTo>
                  <a:pt x="968959" y="317500"/>
                </a:lnTo>
                <a:lnTo>
                  <a:pt x="981188" y="317500"/>
                </a:lnTo>
                <a:lnTo>
                  <a:pt x="986959" y="304800"/>
                </a:lnTo>
                <a:lnTo>
                  <a:pt x="988763" y="292100"/>
                </a:lnTo>
                <a:lnTo>
                  <a:pt x="986350" y="279400"/>
                </a:lnTo>
                <a:lnTo>
                  <a:pt x="979627" y="266700"/>
                </a:lnTo>
                <a:close/>
              </a:path>
              <a:path w="1188085" h="1485900">
                <a:moveTo>
                  <a:pt x="934821" y="241300"/>
                </a:moveTo>
                <a:lnTo>
                  <a:pt x="919948" y="241300"/>
                </a:lnTo>
                <a:lnTo>
                  <a:pt x="909356" y="254000"/>
                </a:lnTo>
                <a:lnTo>
                  <a:pt x="899374" y="266700"/>
                </a:lnTo>
                <a:lnTo>
                  <a:pt x="894650" y="279400"/>
                </a:lnTo>
                <a:lnTo>
                  <a:pt x="893026" y="292100"/>
                </a:lnTo>
                <a:lnTo>
                  <a:pt x="894829" y="304800"/>
                </a:lnTo>
                <a:lnTo>
                  <a:pt x="911174" y="304800"/>
                </a:lnTo>
                <a:lnTo>
                  <a:pt x="907618" y="292100"/>
                </a:lnTo>
                <a:lnTo>
                  <a:pt x="906602" y="292100"/>
                </a:lnTo>
                <a:lnTo>
                  <a:pt x="905713" y="279400"/>
                </a:lnTo>
                <a:lnTo>
                  <a:pt x="907364" y="279400"/>
                </a:lnTo>
                <a:lnTo>
                  <a:pt x="911682" y="266700"/>
                </a:lnTo>
                <a:lnTo>
                  <a:pt x="916508" y="266700"/>
                </a:lnTo>
                <a:lnTo>
                  <a:pt x="922731" y="254000"/>
                </a:lnTo>
                <a:lnTo>
                  <a:pt x="946934" y="254000"/>
                </a:lnTo>
                <a:lnTo>
                  <a:pt x="934821" y="241300"/>
                </a:lnTo>
                <a:close/>
              </a:path>
              <a:path w="1188085" h="1485900">
                <a:moveTo>
                  <a:pt x="1022553" y="254000"/>
                </a:moveTo>
                <a:lnTo>
                  <a:pt x="1006424" y="254000"/>
                </a:lnTo>
                <a:lnTo>
                  <a:pt x="1009599" y="266700"/>
                </a:lnTo>
                <a:lnTo>
                  <a:pt x="1015949" y="266700"/>
                </a:lnTo>
                <a:lnTo>
                  <a:pt x="1022553" y="254000"/>
                </a:lnTo>
                <a:close/>
              </a:path>
              <a:path w="1188085" h="1485900">
                <a:moveTo>
                  <a:pt x="924636" y="177800"/>
                </a:moveTo>
                <a:lnTo>
                  <a:pt x="922858" y="203200"/>
                </a:lnTo>
                <a:lnTo>
                  <a:pt x="941146" y="215900"/>
                </a:lnTo>
                <a:lnTo>
                  <a:pt x="950925" y="215900"/>
                </a:lnTo>
                <a:lnTo>
                  <a:pt x="993597" y="254000"/>
                </a:lnTo>
                <a:lnTo>
                  <a:pt x="1029284" y="254000"/>
                </a:lnTo>
                <a:lnTo>
                  <a:pt x="1031316" y="241300"/>
                </a:lnTo>
                <a:lnTo>
                  <a:pt x="1003630" y="241300"/>
                </a:lnTo>
                <a:lnTo>
                  <a:pt x="960196" y="203200"/>
                </a:lnTo>
                <a:lnTo>
                  <a:pt x="950544" y="203200"/>
                </a:lnTo>
                <a:lnTo>
                  <a:pt x="924636" y="177800"/>
                </a:lnTo>
                <a:close/>
              </a:path>
              <a:path w="1188085" h="1485900">
                <a:moveTo>
                  <a:pt x="1022807" y="228600"/>
                </a:moveTo>
                <a:lnTo>
                  <a:pt x="1021410" y="241300"/>
                </a:lnTo>
                <a:lnTo>
                  <a:pt x="1035253" y="241300"/>
                </a:lnTo>
                <a:lnTo>
                  <a:pt x="1022807" y="228600"/>
                </a:lnTo>
                <a:close/>
              </a:path>
              <a:path w="1188085" h="1485900">
                <a:moveTo>
                  <a:pt x="950925" y="215900"/>
                </a:moveTo>
                <a:lnTo>
                  <a:pt x="934288" y="215900"/>
                </a:lnTo>
                <a:lnTo>
                  <a:pt x="944067" y="228600"/>
                </a:lnTo>
                <a:lnTo>
                  <a:pt x="950925" y="215900"/>
                </a:lnTo>
                <a:close/>
              </a:path>
              <a:path w="1188085" h="1485900">
                <a:moveTo>
                  <a:pt x="978865" y="165100"/>
                </a:moveTo>
                <a:lnTo>
                  <a:pt x="969594" y="177800"/>
                </a:lnTo>
                <a:lnTo>
                  <a:pt x="1043635" y="228600"/>
                </a:lnTo>
                <a:lnTo>
                  <a:pt x="1053033" y="215900"/>
                </a:lnTo>
                <a:lnTo>
                  <a:pt x="978865" y="165100"/>
                </a:lnTo>
                <a:close/>
              </a:path>
              <a:path w="1188085" h="1485900">
                <a:moveTo>
                  <a:pt x="969721" y="190500"/>
                </a:moveTo>
                <a:lnTo>
                  <a:pt x="959942" y="190500"/>
                </a:lnTo>
                <a:lnTo>
                  <a:pt x="950544" y="203200"/>
                </a:lnTo>
                <a:lnTo>
                  <a:pt x="960196" y="203200"/>
                </a:lnTo>
                <a:lnTo>
                  <a:pt x="969721" y="190500"/>
                </a:lnTo>
                <a:close/>
              </a:path>
              <a:path w="1188085" h="1485900">
                <a:moveTo>
                  <a:pt x="1066622" y="101600"/>
                </a:moveTo>
                <a:lnTo>
                  <a:pt x="1022254" y="101600"/>
                </a:lnTo>
                <a:lnTo>
                  <a:pt x="1012407" y="114300"/>
                </a:lnTo>
                <a:lnTo>
                  <a:pt x="1010020" y="127000"/>
                </a:lnTo>
                <a:lnTo>
                  <a:pt x="1012139" y="139700"/>
                </a:lnTo>
                <a:lnTo>
                  <a:pt x="993216" y="139700"/>
                </a:lnTo>
                <a:lnTo>
                  <a:pt x="1067257" y="203200"/>
                </a:lnTo>
                <a:lnTo>
                  <a:pt x="1076655" y="190500"/>
                </a:lnTo>
                <a:lnTo>
                  <a:pt x="1036142" y="152400"/>
                </a:lnTo>
                <a:lnTo>
                  <a:pt x="1026744" y="152400"/>
                </a:lnTo>
                <a:lnTo>
                  <a:pt x="1021664" y="139700"/>
                </a:lnTo>
                <a:lnTo>
                  <a:pt x="1012139" y="139700"/>
                </a:lnTo>
                <a:lnTo>
                  <a:pt x="1001598" y="127000"/>
                </a:lnTo>
                <a:lnTo>
                  <a:pt x="1022426" y="127000"/>
                </a:lnTo>
                <a:lnTo>
                  <a:pt x="1026490" y="114300"/>
                </a:lnTo>
                <a:lnTo>
                  <a:pt x="1081819" y="114300"/>
                </a:lnTo>
                <a:lnTo>
                  <a:pt x="1066622" y="101600"/>
                </a:lnTo>
                <a:close/>
              </a:path>
              <a:path w="1188085" h="1485900">
                <a:moveTo>
                  <a:pt x="950671" y="139700"/>
                </a:moveTo>
                <a:lnTo>
                  <a:pt x="941400" y="152400"/>
                </a:lnTo>
                <a:lnTo>
                  <a:pt x="955751" y="165100"/>
                </a:lnTo>
                <a:lnTo>
                  <a:pt x="965149" y="152400"/>
                </a:lnTo>
                <a:lnTo>
                  <a:pt x="950671" y="139700"/>
                </a:lnTo>
                <a:close/>
              </a:path>
              <a:path w="1188085" h="1485900">
                <a:moveTo>
                  <a:pt x="1081819" y="114300"/>
                </a:moveTo>
                <a:lnTo>
                  <a:pt x="1057732" y="114300"/>
                </a:lnTo>
                <a:lnTo>
                  <a:pt x="1102817" y="152400"/>
                </a:lnTo>
                <a:lnTo>
                  <a:pt x="1112215" y="139700"/>
                </a:lnTo>
                <a:lnTo>
                  <a:pt x="1081819" y="114300"/>
                </a:lnTo>
                <a:close/>
              </a:path>
              <a:path w="1188085" h="1485900">
                <a:moveTo>
                  <a:pt x="1186510" y="88900"/>
                </a:moveTo>
                <a:lnTo>
                  <a:pt x="1172794" y="88900"/>
                </a:lnTo>
                <a:lnTo>
                  <a:pt x="1170635" y="101600"/>
                </a:lnTo>
                <a:lnTo>
                  <a:pt x="1162253" y="114300"/>
                </a:lnTo>
                <a:lnTo>
                  <a:pt x="1141806" y="114300"/>
                </a:lnTo>
                <a:lnTo>
                  <a:pt x="1130884" y="127000"/>
                </a:lnTo>
                <a:lnTo>
                  <a:pt x="1167227" y="127000"/>
                </a:lnTo>
                <a:lnTo>
                  <a:pt x="1176731" y="114300"/>
                </a:lnTo>
                <a:lnTo>
                  <a:pt x="1182319" y="101600"/>
                </a:lnTo>
                <a:lnTo>
                  <a:pt x="1185621" y="101600"/>
                </a:lnTo>
                <a:lnTo>
                  <a:pt x="1186510" y="88900"/>
                </a:lnTo>
                <a:close/>
              </a:path>
              <a:path w="1188085" h="1485900">
                <a:moveTo>
                  <a:pt x="1053922" y="88900"/>
                </a:moveTo>
                <a:lnTo>
                  <a:pt x="1033475" y="88900"/>
                </a:lnTo>
                <a:lnTo>
                  <a:pt x="1029077" y="101600"/>
                </a:lnTo>
                <a:lnTo>
                  <a:pt x="1056589" y="101600"/>
                </a:lnTo>
                <a:lnTo>
                  <a:pt x="1053922" y="88900"/>
                </a:lnTo>
                <a:close/>
              </a:path>
              <a:path w="1188085" h="1485900">
                <a:moveTo>
                  <a:pt x="1076655" y="50800"/>
                </a:moveTo>
                <a:lnTo>
                  <a:pt x="1063165" y="50800"/>
                </a:lnTo>
                <a:lnTo>
                  <a:pt x="1064629" y="63500"/>
                </a:lnTo>
                <a:lnTo>
                  <a:pt x="1070801" y="76200"/>
                </a:lnTo>
                <a:lnTo>
                  <a:pt x="1078207" y="88900"/>
                </a:lnTo>
                <a:lnTo>
                  <a:pt x="1089984" y="101600"/>
                </a:lnTo>
                <a:lnTo>
                  <a:pt x="1138754" y="101600"/>
                </a:lnTo>
                <a:lnTo>
                  <a:pt x="1149092" y="88900"/>
                </a:lnTo>
                <a:lnTo>
                  <a:pt x="1106730" y="88900"/>
                </a:lnTo>
                <a:lnTo>
                  <a:pt x="1094181" y="76200"/>
                </a:lnTo>
                <a:lnTo>
                  <a:pt x="1083217" y="76200"/>
                </a:lnTo>
                <a:lnTo>
                  <a:pt x="1078306" y="63500"/>
                </a:lnTo>
                <a:lnTo>
                  <a:pt x="1076655" y="50800"/>
                </a:lnTo>
                <a:close/>
              </a:path>
              <a:path w="1188085" h="1485900">
                <a:moveTo>
                  <a:pt x="1152347" y="63500"/>
                </a:moveTo>
                <a:lnTo>
                  <a:pt x="1142949" y="63500"/>
                </a:lnTo>
                <a:lnTo>
                  <a:pt x="1141552" y="76200"/>
                </a:lnTo>
                <a:lnTo>
                  <a:pt x="1137234" y="76200"/>
                </a:lnTo>
                <a:lnTo>
                  <a:pt x="1132916" y="88900"/>
                </a:lnTo>
                <a:lnTo>
                  <a:pt x="1149092" y="88900"/>
                </a:lnTo>
                <a:lnTo>
                  <a:pt x="1153077" y="76200"/>
                </a:lnTo>
                <a:lnTo>
                  <a:pt x="1152347" y="63500"/>
                </a:lnTo>
                <a:close/>
              </a:path>
              <a:path w="1188085" h="1485900">
                <a:moveTo>
                  <a:pt x="1181428" y="63500"/>
                </a:moveTo>
                <a:lnTo>
                  <a:pt x="1160602" y="63500"/>
                </a:lnTo>
                <a:lnTo>
                  <a:pt x="1165809" y="76200"/>
                </a:lnTo>
                <a:lnTo>
                  <a:pt x="1171143" y="76200"/>
                </a:lnTo>
                <a:lnTo>
                  <a:pt x="1172921" y="88900"/>
                </a:lnTo>
                <a:lnTo>
                  <a:pt x="1187526" y="88900"/>
                </a:lnTo>
                <a:lnTo>
                  <a:pt x="1186510" y="76200"/>
                </a:lnTo>
                <a:lnTo>
                  <a:pt x="1181428" y="63500"/>
                </a:lnTo>
                <a:close/>
              </a:path>
              <a:path w="1188085" h="1485900">
                <a:moveTo>
                  <a:pt x="1097483" y="0"/>
                </a:moveTo>
                <a:lnTo>
                  <a:pt x="1088847" y="12700"/>
                </a:lnTo>
                <a:lnTo>
                  <a:pt x="1092716" y="25400"/>
                </a:lnTo>
                <a:lnTo>
                  <a:pt x="1102941" y="25400"/>
                </a:lnTo>
                <a:lnTo>
                  <a:pt x="1113798" y="38100"/>
                </a:lnTo>
                <a:lnTo>
                  <a:pt x="1126639" y="38100"/>
                </a:lnTo>
                <a:lnTo>
                  <a:pt x="1136669" y="50800"/>
                </a:lnTo>
                <a:lnTo>
                  <a:pt x="1141425" y="63500"/>
                </a:lnTo>
                <a:lnTo>
                  <a:pt x="1173636" y="63500"/>
                </a:lnTo>
                <a:lnTo>
                  <a:pt x="1161618" y="50800"/>
                </a:lnTo>
                <a:lnTo>
                  <a:pt x="1097483" y="0"/>
                </a:lnTo>
                <a:close/>
              </a:path>
              <a:path w="1188085" h="1485900">
                <a:moveTo>
                  <a:pt x="1082116" y="38100"/>
                </a:moveTo>
                <a:lnTo>
                  <a:pt x="1066114" y="38100"/>
                </a:lnTo>
                <a:lnTo>
                  <a:pt x="1063574" y="50800"/>
                </a:lnTo>
                <a:lnTo>
                  <a:pt x="1077925" y="50800"/>
                </a:lnTo>
                <a:lnTo>
                  <a:pt x="1082116" y="38100"/>
                </a:lnTo>
                <a:close/>
              </a:path>
              <a:path w="1188085" h="1485900">
                <a:moveTo>
                  <a:pt x="1102941" y="25400"/>
                </a:moveTo>
                <a:lnTo>
                  <a:pt x="1080593" y="25400"/>
                </a:lnTo>
                <a:lnTo>
                  <a:pt x="1071067" y="38100"/>
                </a:lnTo>
                <a:lnTo>
                  <a:pt x="1092276" y="38100"/>
                </a:lnTo>
                <a:lnTo>
                  <a:pt x="1102941" y="254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5621" y="4012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15" y="0"/>
                </a:moveTo>
                <a:lnTo>
                  <a:pt x="2818" y="21985"/>
                </a:lnTo>
                <a:lnTo>
                  <a:pt x="0" y="36396"/>
                </a:lnTo>
                <a:lnTo>
                  <a:pt x="2957" y="50283"/>
                </a:lnTo>
                <a:lnTo>
                  <a:pt x="10731" y="61600"/>
                </a:lnTo>
                <a:lnTo>
                  <a:pt x="22220" y="69218"/>
                </a:lnTo>
                <a:lnTo>
                  <a:pt x="36321" y="72007"/>
                </a:lnTo>
                <a:lnTo>
                  <a:pt x="50219" y="69085"/>
                </a:lnTo>
                <a:lnTo>
                  <a:pt x="61561" y="61326"/>
                </a:lnTo>
                <a:lnTo>
                  <a:pt x="69204" y="49852"/>
                </a:lnTo>
                <a:lnTo>
                  <a:pt x="72005" y="35784"/>
                </a:lnTo>
                <a:lnTo>
                  <a:pt x="69130" y="21865"/>
                </a:lnTo>
                <a:lnTo>
                  <a:pt x="61394" y="10489"/>
                </a:lnTo>
                <a:lnTo>
                  <a:pt x="49942" y="2815"/>
                </a:lnTo>
                <a:lnTo>
                  <a:pt x="359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5618" y="401243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5940"/>
                </a:moveTo>
                <a:lnTo>
                  <a:pt x="2821" y="21985"/>
                </a:lnTo>
                <a:lnTo>
                  <a:pt x="10516" y="10568"/>
                </a:lnTo>
                <a:lnTo>
                  <a:pt x="21932" y="2853"/>
                </a:lnTo>
                <a:lnTo>
                  <a:pt x="35918" y="0"/>
                </a:lnTo>
                <a:lnTo>
                  <a:pt x="49944" y="2815"/>
                </a:lnTo>
                <a:lnTo>
                  <a:pt x="61397" y="10489"/>
                </a:lnTo>
                <a:lnTo>
                  <a:pt x="69133" y="21865"/>
                </a:lnTo>
                <a:lnTo>
                  <a:pt x="72008" y="35784"/>
                </a:lnTo>
                <a:lnTo>
                  <a:pt x="69207" y="49852"/>
                </a:lnTo>
                <a:lnTo>
                  <a:pt x="61564" y="61326"/>
                </a:lnTo>
                <a:lnTo>
                  <a:pt x="50222" y="69085"/>
                </a:lnTo>
                <a:lnTo>
                  <a:pt x="36323" y="72007"/>
                </a:lnTo>
                <a:lnTo>
                  <a:pt x="22222" y="69218"/>
                </a:lnTo>
                <a:lnTo>
                  <a:pt x="10734" y="61600"/>
                </a:lnTo>
                <a:lnTo>
                  <a:pt x="2960" y="50283"/>
                </a:lnTo>
                <a:lnTo>
                  <a:pt x="2" y="36396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9704" y="4561332"/>
            <a:ext cx="316992" cy="2910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5819" y="4578096"/>
            <a:ext cx="202692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6111" y="4561332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1163" y="4561332"/>
            <a:ext cx="626363" cy="2910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80744" y="4561332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76400" y="4818888"/>
            <a:ext cx="219456" cy="2910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9072" y="4818888"/>
            <a:ext cx="316992" cy="2910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85188" y="4835652"/>
            <a:ext cx="207263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40051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5104" y="4818888"/>
            <a:ext cx="451104" cy="2910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49423" y="4818888"/>
            <a:ext cx="316992" cy="2910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89632" y="4818888"/>
            <a:ext cx="219456" cy="2910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32304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749044" y="4870509"/>
            <a:ext cx="78105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975" b="1" spc="7" baseline="25641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76115" y="4809744"/>
            <a:ext cx="600456" cy="2910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99788" y="4809744"/>
            <a:ext cx="219456" cy="29108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2459" y="4809744"/>
            <a:ext cx="586739" cy="29108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2415" y="4809744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49395" y="4865487"/>
            <a:ext cx="9010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v18-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ar1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706111" y="4416552"/>
            <a:ext cx="219456" cy="2910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48784" y="4416552"/>
            <a:ext cx="316991" cy="29108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4900" y="4433315"/>
            <a:ext cx="207263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69764" y="4416552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04815" y="4416552"/>
            <a:ext cx="437388" cy="2910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65420" y="4416552"/>
            <a:ext cx="316991" cy="29108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05628" y="4416552"/>
            <a:ext cx="219455" cy="29108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48300" y="4416552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97095" y="39999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01" y="0"/>
                </a:moveTo>
                <a:lnTo>
                  <a:pt x="2814" y="22050"/>
                </a:lnTo>
                <a:lnTo>
                  <a:pt x="0" y="36460"/>
                </a:lnTo>
                <a:lnTo>
                  <a:pt x="2944" y="50296"/>
                </a:lnTo>
                <a:lnTo>
                  <a:pt x="10723" y="61596"/>
                </a:lnTo>
                <a:lnTo>
                  <a:pt x="22234" y="69213"/>
                </a:lnTo>
                <a:lnTo>
                  <a:pt x="36373" y="72006"/>
                </a:lnTo>
                <a:lnTo>
                  <a:pt x="50268" y="69052"/>
                </a:lnTo>
                <a:lnTo>
                  <a:pt x="61591" y="61279"/>
                </a:lnTo>
                <a:lnTo>
                  <a:pt x="69214" y="49796"/>
                </a:lnTo>
                <a:lnTo>
                  <a:pt x="72005" y="35710"/>
                </a:lnTo>
                <a:lnTo>
                  <a:pt x="69073" y="21788"/>
                </a:lnTo>
                <a:lnTo>
                  <a:pt x="61315" y="10439"/>
                </a:lnTo>
                <a:lnTo>
                  <a:pt x="49850" y="2798"/>
                </a:lnTo>
                <a:lnTo>
                  <a:pt x="35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697092" y="399999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17" y="22050"/>
                </a:lnTo>
                <a:lnTo>
                  <a:pt x="10495" y="10602"/>
                </a:lnTo>
                <a:lnTo>
                  <a:pt x="21877" y="2869"/>
                </a:lnTo>
                <a:lnTo>
                  <a:pt x="35803" y="0"/>
                </a:lnTo>
                <a:lnTo>
                  <a:pt x="49852" y="2798"/>
                </a:lnTo>
                <a:lnTo>
                  <a:pt x="61317" y="10439"/>
                </a:lnTo>
                <a:lnTo>
                  <a:pt x="69076" y="21788"/>
                </a:lnTo>
                <a:lnTo>
                  <a:pt x="72007" y="35710"/>
                </a:lnTo>
                <a:lnTo>
                  <a:pt x="69216" y="49796"/>
                </a:lnTo>
                <a:lnTo>
                  <a:pt x="61593" y="61279"/>
                </a:lnTo>
                <a:lnTo>
                  <a:pt x="50270" y="69052"/>
                </a:lnTo>
                <a:lnTo>
                  <a:pt x="36375" y="72006"/>
                </a:lnTo>
                <a:lnTo>
                  <a:pt x="22236" y="69213"/>
                </a:lnTo>
                <a:lnTo>
                  <a:pt x="10725" y="61596"/>
                </a:lnTo>
                <a:lnTo>
                  <a:pt x="2946" y="50296"/>
                </a:lnTo>
                <a:lnTo>
                  <a:pt x="2" y="36460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12079" y="4818888"/>
            <a:ext cx="620268" cy="2910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55564" y="4818888"/>
            <a:ext cx="219456" cy="29108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98235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33288" y="4818888"/>
            <a:ext cx="612648" cy="2910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69152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285613" y="4875400"/>
            <a:ext cx="94234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69468" y="3996435"/>
            <a:ext cx="197485" cy="100965"/>
          </a:xfrm>
          <a:custGeom>
            <a:avLst/>
            <a:gdLst/>
            <a:ahLst/>
            <a:cxnLst/>
            <a:rect l="l" t="t" r="r" b="b"/>
            <a:pathLst>
              <a:path w="197484" h="100964">
                <a:moveTo>
                  <a:pt x="146913" y="0"/>
                </a:moveTo>
                <a:lnTo>
                  <a:pt x="0" y="0"/>
                </a:lnTo>
                <a:lnTo>
                  <a:pt x="0" y="100456"/>
                </a:lnTo>
                <a:lnTo>
                  <a:pt x="146913" y="100456"/>
                </a:lnTo>
                <a:lnTo>
                  <a:pt x="197154" y="50164"/>
                </a:lnTo>
                <a:lnTo>
                  <a:pt x="1469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69468" y="3996435"/>
            <a:ext cx="197485" cy="100965"/>
          </a:xfrm>
          <a:custGeom>
            <a:avLst/>
            <a:gdLst/>
            <a:ahLst/>
            <a:cxnLst/>
            <a:rect l="l" t="t" r="r" b="b"/>
            <a:pathLst>
              <a:path w="197484" h="100964">
                <a:moveTo>
                  <a:pt x="0" y="0"/>
                </a:moveTo>
                <a:lnTo>
                  <a:pt x="146913" y="0"/>
                </a:lnTo>
                <a:lnTo>
                  <a:pt x="197154" y="50164"/>
                </a:lnTo>
                <a:lnTo>
                  <a:pt x="146913" y="100456"/>
                </a:lnTo>
                <a:lnTo>
                  <a:pt x="0" y="1004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615D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71871" y="1383791"/>
            <a:ext cx="1819655" cy="4572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93791" y="1383791"/>
            <a:ext cx="1754123" cy="4572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57031" y="4796028"/>
            <a:ext cx="719327" cy="2910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799576" y="4796028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329930" y="4852406"/>
            <a:ext cx="56705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UG</a:t>
            </a:r>
            <a:r>
              <a:rPr sz="10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115618" y="4069588"/>
            <a:ext cx="0" cy="492759"/>
          </a:xfrm>
          <a:custGeom>
            <a:avLst/>
            <a:gdLst/>
            <a:ahLst/>
            <a:cxnLst/>
            <a:rect l="l" t="t" r="r" b="b"/>
            <a:pathLst>
              <a:path h="492760">
                <a:moveTo>
                  <a:pt x="0" y="0"/>
                </a:moveTo>
                <a:lnTo>
                  <a:pt x="0" y="492379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23694" y="4053840"/>
            <a:ext cx="11430" cy="857250"/>
          </a:xfrm>
          <a:custGeom>
            <a:avLst/>
            <a:gdLst/>
            <a:ahLst/>
            <a:cxnLst/>
            <a:rect l="l" t="t" r="r" b="b"/>
            <a:pathLst>
              <a:path w="11430" h="857250">
                <a:moveTo>
                  <a:pt x="0" y="0"/>
                </a:moveTo>
                <a:lnTo>
                  <a:pt x="10922" y="857123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71110" y="4068190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557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617457" y="4333494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172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48983" y="4062857"/>
            <a:ext cx="19050" cy="923925"/>
          </a:xfrm>
          <a:custGeom>
            <a:avLst/>
            <a:gdLst/>
            <a:ahLst/>
            <a:cxnLst/>
            <a:rect l="l" t="t" r="r" b="b"/>
            <a:pathLst>
              <a:path w="19050" h="923925">
                <a:moveTo>
                  <a:pt x="18554" y="0"/>
                </a:moveTo>
                <a:lnTo>
                  <a:pt x="0" y="923925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95071" y="4796028"/>
            <a:ext cx="246887" cy="2910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1084" y="4812791"/>
            <a:ext cx="207264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5947" y="479602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1000" y="4796028"/>
            <a:ext cx="612648" cy="2910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6863" y="479602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66801" y="4847649"/>
            <a:ext cx="647700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975" b="1" spc="7" baseline="25641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33034" y="4076319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557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50611" y="4069969"/>
            <a:ext cx="1270" cy="396875"/>
          </a:xfrm>
          <a:custGeom>
            <a:avLst/>
            <a:gdLst/>
            <a:ahLst/>
            <a:cxnLst/>
            <a:rect l="l" t="t" r="r" b="b"/>
            <a:pathLst>
              <a:path w="1270" h="396875">
                <a:moveTo>
                  <a:pt x="1015" y="0"/>
                </a:moveTo>
                <a:lnTo>
                  <a:pt x="0" y="396874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7491" y="4009644"/>
            <a:ext cx="577596" cy="29108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08303" y="4009644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04188" y="4040123"/>
            <a:ext cx="246887" cy="29108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574291" y="4040123"/>
            <a:ext cx="211835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09344" y="4040123"/>
            <a:ext cx="472440" cy="29108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05000" y="4040123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310383" y="4046220"/>
            <a:ext cx="246887" cy="2910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80488" y="4046220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15539" y="4046220"/>
            <a:ext cx="472439" cy="29108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711195" y="4046220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10487" y="40038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926" y="0"/>
                </a:moveTo>
                <a:lnTo>
                  <a:pt x="2816" y="21996"/>
                </a:lnTo>
                <a:lnTo>
                  <a:pt x="0" y="36398"/>
                </a:lnTo>
                <a:lnTo>
                  <a:pt x="2960" y="50285"/>
                </a:lnTo>
                <a:lnTo>
                  <a:pt x="10737" y="61601"/>
                </a:lnTo>
                <a:lnTo>
                  <a:pt x="22227" y="69218"/>
                </a:lnTo>
                <a:lnTo>
                  <a:pt x="36324" y="72007"/>
                </a:lnTo>
                <a:lnTo>
                  <a:pt x="50208" y="69102"/>
                </a:lnTo>
                <a:lnTo>
                  <a:pt x="61550" y="61347"/>
                </a:lnTo>
                <a:lnTo>
                  <a:pt x="69200" y="49868"/>
                </a:lnTo>
                <a:lnTo>
                  <a:pt x="72005" y="35793"/>
                </a:lnTo>
                <a:lnTo>
                  <a:pt x="69133" y="21870"/>
                </a:lnTo>
                <a:lnTo>
                  <a:pt x="61399" y="10492"/>
                </a:lnTo>
                <a:lnTo>
                  <a:pt x="49948" y="2815"/>
                </a:lnTo>
                <a:lnTo>
                  <a:pt x="359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10485" y="40038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5940"/>
                </a:moveTo>
                <a:lnTo>
                  <a:pt x="2819" y="21996"/>
                </a:lnTo>
                <a:lnTo>
                  <a:pt x="10511" y="10586"/>
                </a:lnTo>
                <a:lnTo>
                  <a:pt x="21930" y="2867"/>
                </a:lnTo>
                <a:lnTo>
                  <a:pt x="35929" y="0"/>
                </a:lnTo>
                <a:lnTo>
                  <a:pt x="49951" y="2815"/>
                </a:lnTo>
                <a:lnTo>
                  <a:pt x="61401" y="10492"/>
                </a:lnTo>
                <a:lnTo>
                  <a:pt x="69136" y="21870"/>
                </a:lnTo>
                <a:lnTo>
                  <a:pt x="72008" y="35793"/>
                </a:lnTo>
                <a:lnTo>
                  <a:pt x="69203" y="49868"/>
                </a:lnTo>
                <a:lnTo>
                  <a:pt x="61553" y="61347"/>
                </a:lnTo>
                <a:lnTo>
                  <a:pt x="50210" y="69102"/>
                </a:lnTo>
                <a:lnTo>
                  <a:pt x="36327" y="72007"/>
                </a:lnTo>
                <a:lnTo>
                  <a:pt x="22230" y="69218"/>
                </a:lnTo>
                <a:lnTo>
                  <a:pt x="10740" y="61601"/>
                </a:lnTo>
                <a:lnTo>
                  <a:pt x="2963" y="50285"/>
                </a:lnTo>
                <a:lnTo>
                  <a:pt x="2" y="36398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408932" y="1892807"/>
            <a:ext cx="1818132" cy="2250948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68340" y="1853183"/>
            <a:ext cx="487679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67682" y="2120138"/>
            <a:ext cx="1437385" cy="182460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22520" y="3526535"/>
            <a:ext cx="644651" cy="6751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9971" y="3485388"/>
            <a:ext cx="486155" cy="46481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082794" y="3688588"/>
            <a:ext cx="253365" cy="313055"/>
          </a:xfrm>
          <a:custGeom>
            <a:avLst/>
            <a:gdLst/>
            <a:ahLst/>
            <a:cxnLst/>
            <a:rect l="l" t="t" r="r" b="b"/>
            <a:pathLst>
              <a:path w="253364" h="313054">
                <a:moveTo>
                  <a:pt x="51434" y="167512"/>
                </a:moveTo>
                <a:lnTo>
                  <a:pt x="0" y="236600"/>
                </a:lnTo>
                <a:lnTo>
                  <a:pt x="102361" y="312800"/>
                </a:lnTo>
                <a:lnTo>
                  <a:pt x="112394" y="299212"/>
                </a:lnTo>
                <a:lnTo>
                  <a:pt x="65912" y="264668"/>
                </a:lnTo>
                <a:lnTo>
                  <a:pt x="72622" y="255650"/>
                </a:lnTo>
                <a:lnTo>
                  <a:pt x="53847" y="255650"/>
                </a:lnTo>
                <a:lnTo>
                  <a:pt x="22097" y="232029"/>
                </a:lnTo>
                <a:lnTo>
                  <a:pt x="63500" y="176530"/>
                </a:lnTo>
                <a:lnTo>
                  <a:pt x="51434" y="167512"/>
                </a:lnTo>
                <a:close/>
              </a:path>
              <a:path w="253364" h="313054">
                <a:moveTo>
                  <a:pt x="89661" y="207644"/>
                </a:moveTo>
                <a:lnTo>
                  <a:pt x="53847" y="255650"/>
                </a:lnTo>
                <a:lnTo>
                  <a:pt x="72622" y="255650"/>
                </a:lnTo>
                <a:lnTo>
                  <a:pt x="101726" y="216535"/>
                </a:lnTo>
                <a:lnTo>
                  <a:pt x="89661" y="207644"/>
                </a:lnTo>
                <a:close/>
              </a:path>
              <a:path w="253364" h="313054">
                <a:moveTo>
                  <a:pt x="90423" y="115188"/>
                </a:moveTo>
                <a:lnTo>
                  <a:pt x="79501" y="129793"/>
                </a:lnTo>
                <a:lnTo>
                  <a:pt x="152653" y="245363"/>
                </a:lnTo>
                <a:lnTo>
                  <a:pt x="163321" y="230886"/>
                </a:lnTo>
                <a:lnTo>
                  <a:pt x="140715" y="196595"/>
                </a:lnTo>
                <a:lnTo>
                  <a:pt x="149702" y="184531"/>
                </a:lnTo>
                <a:lnTo>
                  <a:pt x="132587" y="184531"/>
                </a:lnTo>
                <a:lnTo>
                  <a:pt x="110997" y="150875"/>
                </a:lnTo>
                <a:lnTo>
                  <a:pt x="106298" y="143637"/>
                </a:lnTo>
                <a:lnTo>
                  <a:pt x="101091" y="137032"/>
                </a:lnTo>
                <a:lnTo>
                  <a:pt x="97431" y="131522"/>
                </a:lnTo>
                <a:lnTo>
                  <a:pt x="154065" y="131522"/>
                </a:lnTo>
                <a:lnTo>
                  <a:pt x="90423" y="115188"/>
                </a:lnTo>
                <a:close/>
              </a:path>
              <a:path w="253364" h="313054">
                <a:moveTo>
                  <a:pt x="154065" y="131522"/>
                </a:moveTo>
                <a:lnTo>
                  <a:pt x="97431" y="131522"/>
                </a:lnTo>
                <a:lnTo>
                  <a:pt x="108469" y="135221"/>
                </a:lnTo>
                <a:lnTo>
                  <a:pt x="122173" y="139319"/>
                </a:lnTo>
                <a:lnTo>
                  <a:pt x="158495" y="149732"/>
                </a:lnTo>
                <a:lnTo>
                  <a:pt x="132587" y="184531"/>
                </a:lnTo>
                <a:lnTo>
                  <a:pt x="149702" y="184531"/>
                </a:lnTo>
                <a:lnTo>
                  <a:pt x="172592" y="153797"/>
                </a:lnTo>
                <a:lnTo>
                  <a:pt x="220807" y="153797"/>
                </a:lnTo>
                <a:lnTo>
                  <a:pt x="224027" y="149479"/>
                </a:lnTo>
                <a:lnTo>
                  <a:pt x="154065" y="131522"/>
                </a:lnTo>
                <a:close/>
              </a:path>
              <a:path w="253364" h="313054">
                <a:moveTo>
                  <a:pt x="220807" y="153797"/>
                </a:moveTo>
                <a:lnTo>
                  <a:pt x="172592" y="153797"/>
                </a:lnTo>
                <a:lnTo>
                  <a:pt x="212470" y="164973"/>
                </a:lnTo>
                <a:lnTo>
                  <a:pt x="220807" y="153797"/>
                </a:lnTo>
                <a:close/>
              </a:path>
              <a:path w="253364" h="313054">
                <a:moveTo>
                  <a:pt x="181297" y="56514"/>
                </a:moveTo>
                <a:lnTo>
                  <a:pt x="152907" y="56514"/>
                </a:lnTo>
                <a:lnTo>
                  <a:pt x="243204" y="123698"/>
                </a:lnTo>
                <a:lnTo>
                  <a:pt x="253364" y="110236"/>
                </a:lnTo>
                <a:lnTo>
                  <a:pt x="181297" y="56514"/>
                </a:lnTo>
                <a:close/>
              </a:path>
              <a:path w="253364" h="313054">
                <a:moveTo>
                  <a:pt x="176148" y="0"/>
                </a:moveTo>
                <a:lnTo>
                  <a:pt x="115696" y="81153"/>
                </a:lnTo>
                <a:lnTo>
                  <a:pt x="127888" y="90169"/>
                </a:lnTo>
                <a:lnTo>
                  <a:pt x="152907" y="56514"/>
                </a:lnTo>
                <a:lnTo>
                  <a:pt x="181297" y="56514"/>
                </a:lnTo>
                <a:lnTo>
                  <a:pt x="163067" y="42925"/>
                </a:lnTo>
                <a:lnTo>
                  <a:pt x="188213" y="9017"/>
                </a:lnTo>
                <a:lnTo>
                  <a:pt x="176148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529328" y="4030979"/>
            <a:ext cx="647700" cy="2910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00244" y="4030979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62600" y="1764792"/>
            <a:ext cx="1956816" cy="243687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60692" y="1725167"/>
            <a:ext cx="487679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21858" y="1969821"/>
            <a:ext cx="1575299" cy="20324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940552" y="4003547"/>
            <a:ext cx="246887" cy="2910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10655" y="4003547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045708" y="4003547"/>
            <a:ext cx="472439" cy="29108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341364" y="4003547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24226" y="400735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35822" y="0"/>
                </a:moveTo>
                <a:lnTo>
                  <a:pt x="2807" y="22072"/>
                </a:lnTo>
                <a:lnTo>
                  <a:pt x="0" y="36468"/>
                </a:lnTo>
                <a:lnTo>
                  <a:pt x="2946" y="50354"/>
                </a:lnTo>
                <a:lnTo>
                  <a:pt x="10726" y="61645"/>
                </a:lnTo>
                <a:lnTo>
                  <a:pt x="22239" y="69232"/>
                </a:lnTo>
                <a:lnTo>
                  <a:pt x="36382" y="72006"/>
                </a:lnTo>
                <a:lnTo>
                  <a:pt x="50298" y="69103"/>
                </a:lnTo>
                <a:lnTo>
                  <a:pt x="61616" y="61368"/>
                </a:lnTo>
                <a:lnTo>
                  <a:pt x="69223" y="49882"/>
                </a:lnTo>
                <a:lnTo>
                  <a:pt x="72005" y="35726"/>
                </a:lnTo>
                <a:lnTo>
                  <a:pt x="69097" y="21799"/>
                </a:lnTo>
                <a:lnTo>
                  <a:pt x="61371" y="10444"/>
                </a:lnTo>
                <a:lnTo>
                  <a:pt x="49916" y="2800"/>
                </a:lnTo>
                <a:lnTo>
                  <a:pt x="358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24223" y="4007358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36067"/>
                </a:moveTo>
                <a:lnTo>
                  <a:pt x="2809" y="22072"/>
                </a:lnTo>
                <a:lnTo>
                  <a:pt x="10477" y="10635"/>
                </a:lnTo>
                <a:lnTo>
                  <a:pt x="21862" y="2898"/>
                </a:lnTo>
                <a:lnTo>
                  <a:pt x="35824" y="0"/>
                </a:lnTo>
                <a:lnTo>
                  <a:pt x="49918" y="2800"/>
                </a:lnTo>
                <a:lnTo>
                  <a:pt x="61373" y="10444"/>
                </a:lnTo>
                <a:lnTo>
                  <a:pt x="69099" y="21799"/>
                </a:lnTo>
                <a:lnTo>
                  <a:pt x="72007" y="35726"/>
                </a:lnTo>
                <a:lnTo>
                  <a:pt x="69225" y="49882"/>
                </a:lnTo>
                <a:lnTo>
                  <a:pt x="61618" y="61368"/>
                </a:lnTo>
                <a:lnTo>
                  <a:pt x="50300" y="69103"/>
                </a:lnTo>
                <a:lnTo>
                  <a:pt x="36384" y="72006"/>
                </a:lnTo>
                <a:lnTo>
                  <a:pt x="22242" y="69232"/>
                </a:lnTo>
                <a:lnTo>
                  <a:pt x="10729" y="61645"/>
                </a:lnTo>
                <a:lnTo>
                  <a:pt x="2948" y="50354"/>
                </a:lnTo>
                <a:lnTo>
                  <a:pt x="2" y="36468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348228" y="4433315"/>
            <a:ext cx="600455" cy="29108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71900" y="4433315"/>
            <a:ext cx="219455" cy="2910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14571" y="4433315"/>
            <a:ext cx="210312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48100" y="4433315"/>
            <a:ext cx="643127" cy="29108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314444" y="4433315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71315" y="3259835"/>
            <a:ext cx="836676" cy="93421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049267" y="3221735"/>
            <a:ext cx="486156" cy="463295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078223" y="1536191"/>
            <a:ext cx="1714500" cy="211073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35523" y="1495044"/>
            <a:ext cx="486155" cy="46634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30192" y="1720850"/>
            <a:ext cx="1738503" cy="227380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860291" y="4088384"/>
            <a:ext cx="0" cy="398145"/>
          </a:xfrm>
          <a:custGeom>
            <a:avLst/>
            <a:gdLst/>
            <a:ahLst/>
            <a:cxnLst/>
            <a:rect l="l" t="t" r="r" b="b"/>
            <a:pathLst>
              <a:path h="398145">
                <a:moveTo>
                  <a:pt x="0" y="0"/>
                </a:moveTo>
                <a:lnTo>
                  <a:pt x="0" y="398145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12130" y="40038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904" y="0"/>
                </a:moveTo>
                <a:lnTo>
                  <a:pt x="2806" y="21974"/>
                </a:lnTo>
                <a:lnTo>
                  <a:pt x="0" y="36394"/>
                </a:lnTo>
                <a:lnTo>
                  <a:pt x="2940" y="50282"/>
                </a:lnTo>
                <a:lnTo>
                  <a:pt x="10687" y="61599"/>
                </a:lnTo>
                <a:lnTo>
                  <a:pt x="22170" y="69217"/>
                </a:lnTo>
                <a:lnTo>
                  <a:pt x="36318" y="72007"/>
                </a:lnTo>
                <a:lnTo>
                  <a:pt x="50232" y="69069"/>
                </a:lnTo>
                <a:lnTo>
                  <a:pt x="61573" y="61306"/>
                </a:lnTo>
                <a:lnTo>
                  <a:pt x="69209" y="49835"/>
                </a:lnTo>
                <a:lnTo>
                  <a:pt x="72005" y="35775"/>
                </a:lnTo>
                <a:lnTo>
                  <a:pt x="69128" y="21859"/>
                </a:lnTo>
                <a:lnTo>
                  <a:pt x="61390" y="10486"/>
                </a:lnTo>
                <a:lnTo>
                  <a:pt x="49935" y="2814"/>
                </a:lnTo>
                <a:lnTo>
                  <a:pt x="359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612128" y="40038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5940"/>
                </a:moveTo>
                <a:lnTo>
                  <a:pt x="2808" y="21974"/>
                </a:lnTo>
                <a:lnTo>
                  <a:pt x="10482" y="10551"/>
                </a:lnTo>
                <a:lnTo>
                  <a:pt x="21891" y="2838"/>
                </a:lnTo>
                <a:lnTo>
                  <a:pt x="35907" y="0"/>
                </a:lnTo>
                <a:lnTo>
                  <a:pt x="49938" y="2814"/>
                </a:lnTo>
                <a:lnTo>
                  <a:pt x="61393" y="10486"/>
                </a:lnTo>
                <a:lnTo>
                  <a:pt x="69130" y="21859"/>
                </a:lnTo>
                <a:lnTo>
                  <a:pt x="72008" y="35775"/>
                </a:lnTo>
                <a:lnTo>
                  <a:pt x="69211" y="49835"/>
                </a:lnTo>
                <a:lnTo>
                  <a:pt x="61576" y="61306"/>
                </a:lnTo>
                <a:lnTo>
                  <a:pt x="50234" y="69069"/>
                </a:lnTo>
                <a:lnTo>
                  <a:pt x="36320" y="72007"/>
                </a:lnTo>
                <a:lnTo>
                  <a:pt x="22172" y="69217"/>
                </a:lnTo>
                <a:lnTo>
                  <a:pt x="10690" y="61599"/>
                </a:lnTo>
                <a:lnTo>
                  <a:pt x="2943" y="50282"/>
                </a:lnTo>
                <a:lnTo>
                  <a:pt x="2" y="36394"/>
                </a:lnTo>
                <a:lnTo>
                  <a:pt x="0" y="35940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67628" y="4430267"/>
            <a:ext cx="466344" cy="29108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57188" y="4430267"/>
            <a:ext cx="219456" cy="29108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99859" y="4430267"/>
            <a:ext cx="655319" cy="2910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78395" y="4430267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44767" y="4084065"/>
            <a:ext cx="1270" cy="396875"/>
          </a:xfrm>
          <a:custGeom>
            <a:avLst/>
            <a:gdLst/>
            <a:ahLst/>
            <a:cxnLst/>
            <a:rect l="l" t="t" r="r" b="b"/>
            <a:pathLst>
              <a:path w="1270" h="396875">
                <a:moveTo>
                  <a:pt x="1015" y="0"/>
                </a:moveTo>
                <a:lnTo>
                  <a:pt x="0" y="396874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05371" y="1749551"/>
            <a:ext cx="1962912" cy="244449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911083" y="1708404"/>
            <a:ext cx="487679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77421" y="1940865"/>
            <a:ext cx="1595917" cy="20420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15328" y="4021835"/>
            <a:ext cx="577596" cy="29108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216140" y="4021835"/>
            <a:ext cx="211835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441692" y="2468879"/>
            <a:ext cx="1418844" cy="171602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403335" y="2429255"/>
            <a:ext cx="487679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13522" y="2647442"/>
            <a:ext cx="1042161" cy="1326208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48728" y="4815840"/>
            <a:ext cx="653796" cy="29108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825740" y="4815840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421371" y="4871329"/>
            <a:ext cx="50165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(Jul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7628001" y="4084446"/>
            <a:ext cx="0" cy="908685"/>
          </a:xfrm>
          <a:custGeom>
            <a:avLst/>
            <a:gdLst/>
            <a:ahLst/>
            <a:cxnLst/>
            <a:rect l="l" t="t" r="r" b="b"/>
            <a:pathLst>
              <a:path h="908685">
                <a:moveTo>
                  <a:pt x="0" y="0"/>
                </a:moveTo>
                <a:lnTo>
                  <a:pt x="0" y="908557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876031" y="3994403"/>
            <a:ext cx="577596" cy="29108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276843" y="3994403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 txBox="1"/>
          <p:nvPr/>
        </p:nvSpPr>
        <p:spPr>
          <a:xfrm>
            <a:off x="7949310" y="4050147"/>
            <a:ext cx="110172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  <a:p>
            <a:pPr marL="229870">
              <a:lnSpc>
                <a:spcPts val="1470"/>
              </a:lnSpc>
            </a:pP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Hand</a:t>
            </a:r>
            <a:r>
              <a:rPr sz="140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sz="1400" spc="-15" dirty="0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001F5F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752043" y="4612318"/>
            <a:ext cx="727075" cy="15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11</a:t>
            </a:r>
            <a:r>
              <a:rPr sz="975" b="1" spc="7" baseline="25641" dirty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975" b="1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5" b="1" spc="-127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ept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779390" y="4467291"/>
            <a:ext cx="767715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15</a:t>
            </a:r>
            <a:r>
              <a:rPr sz="975" b="1" spc="7" baseline="25641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19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258695" y="1476849"/>
            <a:ext cx="4507230" cy="230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u="heavy" spc="-15" dirty="0">
                <a:solidFill>
                  <a:srgbClr val="FF0000"/>
                </a:solidFill>
                <a:latin typeface="Gill Sans MT"/>
                <a:cs typeface="Gill Sans MT"/>
              </a:rPr>
              <a:t>M</a:t>
            </a:r>
            <a:r>
              <a:rPr sz="1600" b="1" u="heavy" spc="-5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1600" b="1" u="heavy" spc="-15" dirty="0">
                <a:solidFill>
                  <a:srgbClr val="FF0000"/>
                </a:solidFill>
                <a:latin typeface="Gill Sans MT"/>
                <a:cs typeface="Gill Sans MT"/>
              </a:rPr>
              <a:t>e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s</a:t>
            </a:r>
            <a:r>
              <a:rPr sz="1600" b="1" u="heavy" spc="-5" dirty="0">
                <a:solidFill>
                  <a:srgbClr val="FF0000"/>
                </a:solidFill>
                <a:latin typeface="Gill Sans MT"/>
                <a:cs typeface="Gill Sans MT"/>
              </a:rPr>
              <a:t>a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ria</a:t>
            </a:r>
            <a:r>
              <a:rPr sz="1600" b="1" u="heavy" spc="-5" dirty="0">
                <a:solidFill>
                  <a:srgbClr val="FF0000"/>
                </a:solidFill>
                <a:latin typeface="Gill Sans MT"/>
                <a:cs typeface="Gill Sans MT"/>
              </a:rPr>
              <a:t>n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g</a:t>
            </a:r>
            <a:r>
              <a:rPr sz="1600" b="1" u="heavy" spc="1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Mi</a:t>
            </a:r>
            <a:r>
              <a:rPr sz="1600" b="1" u="heavy" spc="-5" dirty="0">
                <a:solidFill>
                  <a:srgbClr val="FF0000"/>
                </a:solidFill>
                <a:latin typeface="Gill Sans MT"/>
                <a:cs typeface="Gill Sans MT"/>
              </a:rPr>
              <a:t>c</a:t>
            </a:r>
            <a:r>
              <a:rPr sz="1600" b="1" u="heavy" spc="-45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1600" b="1" u="heavy" spc="-35" dirty="0">
                <a:solidFill>
                  <a:srgbClr val="FF0000"/>
                </a:solidFill>
                <a:latin typeface="Gill Sans MT"/>
                <a:cs typeface="Gill Sans MT"/>
              </a:rPr>
              <a:t>o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grid p</a:t>
            </a:r>
            <a:r>
              <a:rPr sz="1600" b="1" u="heavy" spc="-45" dirty="0">
                <a:solidFill>
                  <a:srgbClr val="FF0000"/>
                </a:solidFill>
                <a:latin typeface="Gill Sans MT"/>
                <a:cs typeface="Gill Sans MT"/>
              </a:rPr>
              <a:t>r</a:t>
            </a:r>
            <a:r>
              <a:rPr sz="1600" b="1" u="heavy" spc="-15" dirty="0">
                <a:solidFill>
                  <a:srgbClr val="FF0000"/>
                </a:solidFill>
                <a:latin typeface="Gill Sans MT"/>
                <a:cs typeface="Gill Sans MT"/>
              </a:rPr>
              <a:t>oje</a:t>
            </a:r>
            <a:r>
              <a:rPr sz="1600" b="1" u="heavy" spc="-10" dirty="0">
                <a:solidFill>
                  <a:srgbClr val="FF0000"/>
                </a:solidFill>
                <a:latin typeface="Gill Sans MT"/>
                <a:cs typeface="Gill Sans MT"/>
              </a:rPr>
              <a:t>ct</a:t>
            </a:r>
            <a:r>
              <a:rPr sz="1600" b="1" u="heavy" spc="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b="1" u="heavy" spc="-5" dirty="0">
                <a:solidFill>
                  <a:srgbClr val="FF0000"/>
                </a:solidFill>
                <a:latin typeface="Gill Sans MT"/>
                <a:cs typeface="Gill Sans MT"/>
              </a:rPr>
              <a:t>:</a:t>
            </a:r>
            <a:r>
              <a:rPr sz="1600" b="1" u="heavy" spc="-14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1600" u="heavy" spc="-10" dirty="0">
                <a:solidFill>
                  <a:srgbClr val="FF0000"/>
                </a:solidFill>
                <a:latin typeface="Arial"/>
                <a:cs typeface="Arial"/>
              </a:rPr>
              <a:t>Contract</a:t>
            </a:r>
            <a:r>
              <a:rPr sz="1600" u="heavy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u="heavy" spc="-10" dirty="0">
                <a:solidFill>
                  <a:srgbClr val="FF0000"/>
                </a:solidFill>
                <a:latin typeface="Arial"/>
                <a:cs typeface="Arial"/>
              </a:rPr>
              <a:t>360 day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79831" y="4065133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576832" y="4096248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382392" y="410171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8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602226" y="4087358"/>
            <a:ext cx="4940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6013450" y="4058783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3420871" y="4489059"/>
            <a:ext cx="99123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(No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v18-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4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pr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9)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6240271" y="4486392"/>
            <a:ext cx="83566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-June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9)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6888860" y="4077078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8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4810633" y="5164416"/>
            <a:ext cx="2897251" cy="147281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39467" y="2455164"/>
            <a:ext cx="1406652" cy="169926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788920" y="2414016"/>
            <a:ext cx="487680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98979" y="2635504"/>
            <a:ext cx="1039718" cy="131940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88107" y="3268979"/>
            <a:ext cx="787907" cy="87020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718816" y="3229355"/>
            <a:ext cx="487680" cy="464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546985" y="3470655"/>
            <a:ext cx="418465" cy="468630"/>
          </a:xfrm>
          <a:custGeom>
            <a:avLst/>
            <a:gdLst/>
            <a:ahLst/>
            <a:cxnLst/>
            <a:rect l="l" t="t" r="r" b="b"/>
            <a:pathLst>
              <a:path w="418464" h="468629">
                <a:moveTo>
                  <a:pt x="72168" y="330199"/>
                </a:moveTo>
                <a:lnTo>
                  <a:pt x="32257" y="349249"/>
                </a:lnTo>
                <a:lnTo>
                  <a:pt x="26288" y="358139"/>
                </a:lnTo>
                <a:lnTo>
                  <a:pt x="0" y="392429"/>
                </a:lnTo>
                <a:lnTo>
                  <a:pt x="102362" y="468629"/>
                </a:lnTo>
                <a:lnTo>
                  <a:pt x="118517" y="447039"/>
                </a:lnTo>
                <a:lnTo>
                  <a:pt x="100456" y="447039"/>
                </a:lnTo>
                <a:lnTo>
                  <a:pt x="22225" y="388619"/>
                </a:lnTo>
                <a:lnTo>
                  <a:pt x="49275" y="354329"/>
                </a:lnTo>
                <a:lnTo>
                  <a:pt x="64271" y="346709"/>
                </a:lnTo>
                <a:lnTo>
                  <a:pt x="114158" y="346709"/>
                </a:lnTo>
                <a:lnTo>
                  <a:pt x="107778" y="341629"/>
                </a:lnTo>
                <a:lnTo>
                  <a:pt x="96735" y="336549"/>
                </a:lnTo>
                <a:lnTo>
                  <a:pt x="84778" y="331469"/>
                </a:lnTo>
                <a:lnTo>
                  <a:pt x="72168" y="330199"/>
                </a:lnTo>
                <a:close/>
              </a:path>
              <a:path w="418464" h="468629">
                <a:moveTo>
                  <a:pt x="114158" y="346709"/>
                </a:moveTo>
                <a:lnTo>
                  <a:pt x="64271" y="346709"/>
                </a:lnTo>
                <a:lnTo>
                  <a:pt x="79449" y="347979"/>
                </a:lnTo>
                <a:lnTo>
                  <a:pt x="90694" y="351789"/>
                </a:lnTo>
                <a:lnTo>
                  <a:pt x="124840" y="383539"/>
                </a:lnTo>
                <a:lnTo>
                  <a:pt x="128142" y="394969"/>
                </a:lnTo>
                <a:lnTo>
                  <a:pt x="128777" y="398779"/>
                </a:lnTo>
                <a:lnTo>
                  <a:pt x="128269" y="402589"/>
                </a:lnTo>
                <a:lnTo>
                  <a:pt x="124967" y="412749"/>
                </a:lnTo>
                <a:lnTo>
                  <a:pt x="116712" y="425449"/>
                </a:lnTo>
                <a:lnTo>
                  <a:pt x="100456" y="447039"/>
                </a:lnTo>
                <a:lnTo>
                  <a:pt x="118517" y="447039"/>
                </a:lnTo>
                <a:lnTo>
                  <a:pt x="129920" y="431799"/>
                </a:lnTo>
                <a:lnTo>
                  <a:pt x="134492" y="426719"/>
                </a:lnTo>
                <a:lnTo>
                  <a:pt x="138048" y="420369"/>
                </a:lnTo>
                <a:lnTo>
                  <a:pt x="140462" y="414019"/>
                </a:lnTo>
                <a:lnTo>
                  <a:pt x="142747" y="408939"/>
                </a:lnTo>
                <a:lnTo>
                  <a:pt x="144144" y="403859"/>
                </a:lnTo>
                <a:lnTo>
                  <a:pt x="128743" y="359409"/>
                </a:lnTo>
                <a:lnTo>
                  <a:pt x="120539" y="351789"/>
                </a:lnTo>
                <a:lnTo>
                  <a:pt x="114158" y="346709"/>
                </a:lnTo>
                <a:close/>
              </a:path>
              <a:path w="418464" h="468629">
                <a:moveTo>
                  <a:pt x="158157" y="265429"/>
                </a:moveTo>
                <a:lnTo>
                  <a:pt x="122652" y="284479"/>
                </a:lnTo>
                <a:lnTo>
                  <a:pt x="116318" y="306069"/>
                </a:lnTo>
                <a:lnTo>
                  <a:pt x="118070" y="320039"/>
                </a:lnTo>
                <a:lnTo>
                  <a:pt x="146167" y="350519"/>
                </a:lnTo>
                <a:lnTo>
                  <a:pt x="168670" y="355599"/>
                </a:lnTo>
                <a:lnTo>
                  <a:pt x="183952" y="354329"/>
                </a:lnTo>
                <a:lnTo>
                  <a:pt x="194319" y="346709"/>
                </a:lnTo>
                <a:lnTo>
                  <a:pt x="198811" y="341629"/>
                </a:lnTo>
                <a:lnTo>
                  <a:pt x="174215" y="341629"/>
                </a:lnTo>
                <a:lnTo>
                  <a:pt x="162718" y="340359"/>
                </a:lnTo>
                <a:lnTo>
                  <a:pt x="150367" y="334009"/>
                </a:lnTo>
                <a:lnTo>
                  <a:pt x="156109" y="326389"/>
                </a:lnTo>
                <a:lnTo>
                  <a:pt x="140588" y="326389"/>
                </a:lnTo>
                <a:lnTo>
                  <a:pt x="134365" y="320039"/>
                </a:lnTo>
                <a:lnTo>
                  <a:pt x="130809" y="314959"/>
                </a:lnTo>
                <a:lnTo>
                  <a:pt x="129031" y="300989"/>
                </a:lnTo>
                <a:lnTo>
                  <a:pt x="130682" y="294639"/>
                </a:lnTo>
                <a:lnTo>
                  <a:pt x="135000" y="288289"/>
                </a:lnTo>
                <a:lnTo>
                  <a:pt x="139700" y="281939"/>
                </a:lnTo>
                <a:lnTo>
                  <a:pt x="146050" y="279399"/>
                </a:lnTo>
                <a:lnTo>
                  <a:pt x="158876" y="278129"/>
                </a:lnTo>
                <a:lnTo>
                  <a:pt x="190119" y="278129"/>
                </a:lnTo>
                <a:lnTo>
                  <a:pt x="180700" y="271779"/>
                </a:lnTo>
                <a:lnTo>
                  <a:pt x="170296" y="266699"/>
                </a:lnTo>
                <a:lnTo>
                  <a:pt x="158157" y="265429"/>
                </a:lnTo>
                <a:close/>
              </a:path>
              <a:path w="418464" h="468629">
                <a:moveTo>
                  <a:pt x="202945" y="288289"/>
                </a:moveTo>
                <a:lnTo>
                  <a:pt x="191642" y="299719"/>
                </a:lnTo>
                <a:lnTo>
                  <a:pt x="195452" y="306069"/>
                </a:lnTo>
                <a:lnTo>
                  <a:pt x="197484" y="311149"/>
                </a:lnTo>
                <a:lnTo>
                  <a:pt x="197484" y="321309"/>
                </a:lnTo>
                <a:lnTo>
                  <a:pt x="195706" y="326389"/>
                </a:lnTo>
                <a:lnTo>
                  <a:pt x="192277" y="330199"/>
                </a:lnTo>
                <a:lnTo>
                  <a:pt x="187706" y="336549"/>
                </a:lnTo>
                <a:lnTo>
                  <a:pt x="181609" y="340359"/>
                </a:lnTo>
                <a:lnTo>
                  <a:pt x="174215" y="341629"/>
                </a:lnTo>
                <a:lnTo>
                  <a:pt x="198811" y="341629"/>
                </a:lnTo>
                <a:lnTo>
                  <a:pt x="204426" y="335279"/>
                </a:lnTo>
                <a:lnTo>
                  <a:pt x="210170" y="323849"/>
                </a:lnTo>
                <a:lnTo>
                  <a:pt x="212067" y="311149"/>
                </a:lnTo>
                <a:lnTo>
                  <a:pt x="209553" y="299719"/>
                </a:lnTo>
                <a:lnTo>
                  <a:pt x="202945" y="288289"/>
                </a:lnTo>
                <a:close/>
              </a:path>
              <a:path w="418464" h="468629">
                <a:moveTo>
                  <a:pt x="190119" y="278129"/>
                </a:moveTo>
                <a:lnTo>
                  <a:pt x="158876" y="278129"/>
                </a:lnTo>
                <a:lnTo>
                  <a:pt x="164719" y="280669"/>
                </a:lnTo>
                <a:lnTo>
                  <a:pt x="171450" y="284479"/>
                </a:lnTo>
                <a:lnTo>
                  <a:pt x="140588" y="326389"/>
                </a:lnTo>
                <a:lnTo>
                  <a:pt x="156109" y="326389"/>
                </a:lnTo>
                <a:lnTo>
                  <a:pt x="191515" y="279399"/>
                </a:lnTo>
                <a:lnTo>
                  <a:pt x="190119" y="278129"/>
                </a:lnTo>
                <a:close/>
              </a:path>
              <a:path w="418464" h="468629">
                <a:moveTo>
                  <a:pt x="218312" y="262889"/>
                </a:moveTo>
                <a:lnTo>
                  <a:pt x="210946" y="276859"/>
                </a:lnTo>
                <a:lnTo>
                  <a:pt x="214138" y="279399"/>
                </a:lnTo>
                <a:lnTo>
                  <a:pt x="225829" y="281939"/>
                </a:lnTo>
                <a:lnTo>
                  <a:pt x="238487" y="280669"/>
                </a:lnTo>
                <a:lnTo>
                  <a:pt x="248617" y="274319"/>
                </a:lnTo>
                <a:lnTo>
                  <a:pt x="254077" y="267969"/>
                </a:lnTo>
                <a:lnTo>
                  <a:pt x="229107" y="267969"/>
                </a:lnTo>
                <a:lnTo>
                  <a:pt x="223773" y="266699"/>
                </a:lnTo>
                <a:lnTo>
                  <a:pt x="218312" y="262889"/>
                </a:lnTo>
                <a:close/>
              </a:path>
              <a:path w="418464" h="468629">
                <a:moveTo>
                  <a:pt x="265842" y="227329"/>
                </a:moveTo>
                <a:lnTo>
                  <a:pt x="246125" y="227329"/>
                </a:lnTo>
                <a:lnTo>
                  <a:pt x="248919" y="229869"/>
                </a:lnTo>
                <a:lnTo>
                  <a:pt x="252094" y="232409"/>
                </a:lnTo>
                <a:lnTo>
                  <a:pt x="253745" y="236219"/>
                </a:lnTo>
                <a:lnTo>
                  <a:pt x="254126" y="240029"/>
                </a:lnTo>
                <a:lnTo>
                  <a:pt x="254381" y="245109"/>
                </a:lnTo>
                <a:lnTo>
                  <a:pt x="252348" y="250189"/>
                </a:lnTo>
                <a:lnTo>
                  <a:pt x="243712" y="261619"/>
                </a:lnTo>
                <a:lnTo>
                  <a:pt x="239140" y="265429"/>
                </a:lnTo>
                <a:lnTo>
                  <a:pt x="229107" y="267969"/>
                </a:lnTo>
                <a:lnTo>
                  <a:pt x="254077" y="267969"/>
                </a:lnTo>
                <a:lnTo>
                  <a:pt x="258444" y="262889"/>
                </a:lnTo>
                <a:lnTo>
                  <a:pt x="262763" y="257809"/>
                </a:lnTo>
                <a:lnTo>
                  <a:pt x="265683" y="251459"/>
                </a:lnTo>
                <a:lnTo>
                  <a:pt x="268477" y="240029"/>
                </a:lnTo>
                <a:lnTo>
                  <a:pt x="268223" y="233679"/>
                </a:lnTo>
                <a:lnTo>
                  <a:pt x="265842" y="227329"/>
                </a:lnTo>
                <a:close/>
              </a:path>
              <a:path w="418464" h="468629">
                <a:moveTo>
                  <a:pt x="211581" y="189229"/>
                </a:moveTo>
                <a:lnTo>
                  <a:pt x="202819" y="189229"/>
                </a:lnTo>
                <a:lnTo>
                  <a:pt x="198119" y="191769"/>
                </a:lnTo>
                <a:lnTo>
                  <a:pt x="188213" y="198119"/>
                </a:lnTo>
                <a:lnTo>
                  <a:pt x="183514" y="201929"/>
                </a:lnTo>
                <a:lnTo>
                  <a:pt x="179196" y="208279"/>
                </a:lnTo>
                <a:lnTo>
                  <a:pt x="176275" y="212089"/>
                </a:lnTo>
                <a:lnTo>
                  <a:pt x="174116" y="215899"/>
                </a:lnTo>
                <a:lnTo>
                  <a:pt x="171069" y="223519"/>
                </a:lnTo>
                <a:lnTo>
                  <a:pt x="170306" y="227329"/>
                </a:lnTo>
                <a:lnTo>
                  <a:pt x="170306" y="234949"/>
                </a:lnTo>
                <a:lnTo>
                  <a:pt x="187832" y="255269"/>
                </a:lnTo>
                <a:lnTo>
                  <a:pt x="192277" y="255269"/>
                </a:lnTo>
                <a:lnTo>
                  <a:pt x="196595" y="256539"/>
                </a:lnTo>
                <a:lnTo>
                  <a:pt x="200913" y="255269"/>
                </a:lnTo>
                <a:lnTo>
                  <a:pt x="205358" y="252729"/>
                </a:lnTo>
                <a:lnTo>
                  <a:pt x="209676" y="250189"/>
                </a:lnTo>
                <a:lnTo>
                  <a:pt x="216407" y="246379"/>
                </a:lnTo>
                <a:lnTo>
                  <a:pt x="224133" y="240029"/>
                </a:lnTo>
                <a:lnTo>
                  <a:pt x="191262" y="240029"/>
                </a:lnTo>
                <a:lnTo>
                  <a:pt x="189483" y="238759"/>
                </a:lnTo>
                <a:lnTo>
                  <a:pt x="187832" y="237489"/>
                </a:lnTo>
                <a:lnTo>
                  <a:pt x="185292" y="236219"/>
                </a:lnTo>
                <a:lnTo>
                  <a:pt x="183895" y="233679"/>
                </a:lnTo>
                <a:lnTo>
                  <a:pt x="205994" y="204469"/>
                </a:lnTo>
                <a:lnTo>
                  <a:pt x="216419" y="204469"/>
                </a:lnTo>
                <a:lnTo>
                  <a:pt x="221869" y="194309"/>
                </a:lnTo>
                <a:lnTo>
                  <a:pt x="216534" y="191769"/>
                </a:lnTo>
                <a:lnTo>
                  <a:pt x="211581" y="189229"/>
                </a:lnTo>
                <a:close/>
              </a:path>
              <a:path w="418464" h="468629">
                <a:moveTo>
                  <a:pt x="248665" y="210819"/>
                </a:moveTo>
                <a:lnTo>
                  <a:pt x="239902" y="210819"/>
                </a:lnTo>
                <a:lnTo>
                  <a:pt x="235584" y="212089"/>
                </a:lnTo>
                <a:lnTo>
                  <a:pt x="231520" y="214629"/>
                </a:lnTo>
                <a:lnTo>
                  <a:pt x="227329" y="217169"/>
                </a:lnTo>
                <a:lnTo>
                  <a:pt x="220725" y="220979"/>
                </a:lnTo>
                <a:lnTo>
                  <a:pt x="211835" y="228599"/>
                </a:lnTo>
                <a:lnTo>
                  <a:pt x="201675" y="236219"/>
                </a:lnTo>
                <a:lnTo>
                  <a:pt x="200278" y="237489"/>
                </a:lnTo>
                <a:lnTo>
                  <a:pt x="197738" y="238759"/>
                </a:lnTo>
                <a:lnTo>
                  <a:pt x="195452" y="240029"/>
                </a:lnTo>
                <a:lnTo>
                  <a:pt x="224133" y="240029"/>
                </a:lnTo>
                <a:lnTo>
                  <a:pt x="225678" y="238759"/>
                </a:lnTo>
                <a:lnTo>
                  <a:pt x="232409" y="232409"/>
                </a:lnTo>
                <a:lnTo>
                  <a:pt x="237108" y="229869"/>
                </a:lnTo>
                <a:lnTo>
                  <a:pt x="242950" y="227329"/>
                </a:lnTo>
                <a:lnTo>
                  <a:pt x="265842" y="227329"/>
                </a:lnTo>
                <a:lnTo>
                  <a:pt x="264413" y="223519"/>
                </a:lnTo>
                <a:lnTo>
                  <a:pt x="261365" y="219709"/>
                </a:lnTo>
                <a:lnTo>
                  <a:pt x="252983" y="213359"/>
                </a:lnTo>
                <a:lnTo>
                  <a:pt x="248665" y="210819"/>
                </a:lnTo>
                <a:close/>
              </a:path>
              <a:path w="418464" h="468629">
                <a:moveTo>
                  <a:pt x="225806" y="148589"/>
                </a:moveTo>
                <a:lnTo>
                  <a:pt x="216534" y="161289"/>
                </a:lnTo>
                <a:lnTo>
                  <a:pt x="290702" y="217169"/>
                </a:lnTo>
                <a:lnTo>
                  <a:pt x="299973" y="204469"/>
                </a:lnTo>
                <a:lnTo>
                  <a:pt x="225806" y="148589"/>
                </a:lnTo>
                <a:close/>
              </a:path>
              <a:path w="418464" h="468629">
                <a:moveTo>
                  <a:pt x="216419" y="204469"/>
                </a:moveTo>
                <a:lnTo>
                  <a:pt x="205994" y="204469"/>
                </a:lnTo>
                <a:lnTo>
                  <a:pt x="210184" y="205739"/>
                </a:lnTo>
                <a:lnTo>
                  <a:pt x="214375" y="208279"/>
                </a:lnTo>
                <a:lnTo>
                  <a:pt x="216419" y="204469"/>
                </a:lnTo>
                <a:close/>
              </a:path>
              <a:path w="418464" h="468629">
                <a:moveTo>
                  <a:pt x="329564" y="180339"/>
                </a:moveTo>
                <a:lnTo>
                  <a:pt x="318642" y="191769"/>
                </a:lnTo>
                <a:lnTo>
                  <a:pt x="321056" y="193039"/>
                </a:lnTo>
                <a:lnTo>
                  <a:pt x="332099" y="198119"/>
                </a:lnTo>
                <a:lnTo>
                  <a:pt x="344597" y="196849"/>
                </a:lnTo>
                <a:lnTo>
                  <a:pt x="355014" y="190499"/>
                </a:lnTo>
                <a:lnTo>
                  <a:pt x="360936" y="184149"/>
                </a:lnTo>
                <a:lnTo>
                  <a:pt x="337565" y="184149"/>
                </a:lnTo>
                <a:lnTo>
                  <a:pt x="333756" y="182879"/>
                </a:lnTo>
                <a:lnTo>
                  <a:pt x="329564" y="180339"/>
                </a:lnTo>
                <a:close/>
              </a:path>
              <a:path w="418464" h="468629">
                <a:moveTo>
                  <a:pt x="363621" y="129539"/>
                </a:moveTo>
                <a:lnTo>
                  <a:pt x="340106" y="129539"/>
                </a:lnTo>
                <a:lnTo>
                  <a:pt x="348360" y="135889"/>
                </a:lnTo>
                <a:lnTo>
                  <a:pt x="353567" y="139699"/>
                </a:lnTo>
                <a:lnTo>
                  <a:pt x="355600" y="142239"/>
                </a:lnTo>
                <a:lnTo>
                  <a:pt x="358901" y="147319"/>
                </a:lnTo>
                <a:lnTo>
                  <a:pt x="360679" y="151129"/>
                </a:lnTo>
                <a:lnTo>
                  <a:pt x="360552" y="161289"/>
                </a:lnTo>
                <a:lnTo>
                  <a:pt x="337565" y="184149"/>
                </a:lnTo>
                <a:lnTo>
                  <a:pt x="360936" y="184149"/>
                </a:lnTo>
                <a:lnTo>
                  <a:pt x="375284" y="151129"/>
                </a:lnTo>
                <a:lnTo>
                  <a:pt x="374269" y="144779"/>
                </a:lnTo>
                <a:lnTo>
                  <a:pt x="369187" y="135889"/>
                </a:lnTo>
                <a:lnTo>
                  <a:pt x="363621" y="129539"/>
                </a:lnTo>
                <a:close/>
              </a:path>
              <a:path w="418464" h="468629">
                <a:moveTo>
                  <a:pt x="285241" y="68579"/>
                </a:moveTo>
                <a:lnTo>
                  <a:pt x="276606" y="81279"/>
                </a:lnTo>
                <a:lnTo>
                  <a:pt x="280475" y="87629"/>
                </a:lnTo>
                <a:lnTo>
                  <a:pt x="268352" y="92709"/>
                </a:lnTo>
                <a:lnTo>
                  <a:pt x="258825" y="101600"/>
                </a:lnTo>
                <a:lnTo>
                  <a:pt x="253872" y="107950"/>
                </a:lnTo>
                <a:lnTo>
                  <a:pt x="251332" y="114300"/>
                </a:lnTo>
                <a:lnTo>
                  <a:pt x="250921" y="123189"/>
                </a:lnTo>
                <a:lnTo>
                  <a:pt x="252404" y="133350"/>
                </a:lnTo>
                <a:lnTo>
                  <a:pt x="277770" y="165099"/>
                </a:lnTo>
                <a:lnTo>
                  <a:pt x="299844" y="171449"/>
                </a:lnTo>
                <a:lnTo>
                  <a:pt x="315802" y="171449"/>
                </a:lnTo>
                <a:lnTo>
                  <a:pt x="326513" y="165099"/>
                </a:lnTo>
                <a:lnTo>
                  <a:pt x="332256" y="158749"/>
                </a:lnTo>
                <a:lnTo>
                  <a:pt x="305512" y="158749"/>
                </a:lnTo>
                <a:lnTo>
                  <a:pt x="294467" y="156209"/>
                </a:lnTo>
                <a:lnTo>
                  <a:pt x="281939" y="148589"/>
                </a:lnTo>
                <a:lnTo>
                  <a:pt x="281136" y="147319"/>
                </a:lnTo>
                <a:lnTo>
                  <a:pt x="271004" y="137159"/>
                </a:lnTo>
                <a:lnTo>
                  <a:pt x="266064" y="127000"/>
                </a:lnTo>
                <a:lnTo>
                  <a:pt x="264413" y="119379"/>
                </a:lnTo>
                <a:lnTo>
                  <a:pt x="265683" y="113029"/>
                </a:lnTo>
                <a:lnTo>
                  <a:pt x="274065" y="102869"/>
                </a:lnTo>
                <a:lnTo>
                  <a:pt x="280034" y="99059"/>
                </a:lnTo>
                <a:lnTo>
                  <a:pt x="325748" y="99059"/>
                </a:lnTo>
                <a:lnTo>
                  <a:pt x="285241" y="68579"/>
                </a:lnTo>
                <a:close/>
              </a:path>
              <a:path w="418464" h="468629">
                <a:moveTo>
                  <a:pt x="325748" y="99059"/>
                </a:moveTo>
                <a:lnTo>
                  <a:pt x="290670" y="99059"/>
                </a:lnTo>
                <a:lnTo>
                  <a:pt x="301539" y="101600"/>
                </a:lnTo>
                <a:lnTo>
                  <a:pt x="314398" y="109219"/>
                </a:lnTo>
                <a:lnTo>
                  <a:pt x="324428" y="119379"/>
                </a:lnTo>
                <a:lnTo>
                  <a:pt x="329183" y="129539"/>
                </a:lnTo>
                <a:lnTo>
                  <a:pt x="330707" y="137159"/>
                </a:lnTo>
                <a:lnTo>
                  <a:pt x="329310" y="143509"/>
                </a:lnTo>
                <a:lnTo>
                  <a:pt x="320675" y="154939"/>
                </a:lnTo>
                <a:lnTo>
                  <a:pt x="314832" y="157479"/>
                </a:lnTo>
                <a:lnTo>
                  <a:pt x="305512" y="158749"/>
                </a:lnTo>
                <a:lnTo>
                  <a:pt x="332256" y="158749"/>
                </a:lnTo>
                <a:lnTo>
                  <a:pt x="336850" y="153669"/>
                </a:lnTo>
                <a:lnTo>
                  <a:pt x="340836" y="142239"/>
                </a:lnTo>
                <a:lnTo>
                  <a:pt x="340106" y="129539"/>
                </a:lnTo>
                <a:lnTo>
                  <a:pt x="363621" y="129539"/>
                </a:lnTo>
                <a:lnTo>
                  <a:pt x="361395" y="127000"/>
                </a:lnTo>
                <a:lnTo>
                  <a:pt x="349376" y="116839"/>
                </a:lnTo>
                <a:lnTo>
                  <a:pt x="325748" y="99059"/>
                </a:lnTo>
                <a:close/>
              </a:path>
              <a:path w="418464" h="468629">
                <a:moveTo>
                  <a:pt x="197612" y="128269"/>
                </a:moveTo>
                <a:lnTo>
                  <a:pt x="188340" y="140969"/>
                </a:lnTo>
                <a:lnTo>
                  <a:pt x="202691" y="151129"/>
                </a:lnTo>
                <a:lnTo>
                  <a:pt x="212089" y="138429"/>
                </a:lnTo>
                <a:lnTo>
                  <a:pt x="197612" y="128269"/>
                </a:lnTo>
                <a:close/>
              </a:path>
              <a:path w="418464" h="468629">
                <a:moveTo>
                  <a:pt x="307720" y="39369"/>
                </a:moveTo>
                <a:lnTo>
                  <a:pt x="299338" y="50800"/>
                </a:lnTo>
                <a:lnTo>
                  <a:pt x="373506" y="105409"/>
                </a:lnTo>
                <a:lnTo>
                  <a:pt x="382777" y="92709"/>
                </a:lnTo>
                <a:lnTo>
                  <a:pt x="332866" y="55879"/>
                </a:lnTo>
                <a:lnTo>
                  <a:pt x="327787" y="49529"/>
                </a:lnTo>
                <a:lnTo>
                  <a:pt x="327617" y="46989"/>
                </a:lnTo>
                <a:lnTo>
                  <a:pt x="318262" y="46989"/>
                </a:lnTo>
                <a:lnTo>
                  <a:pt x="307720" y="39369"/>
                </a:lnTo>
                <a:close/>
              </a:path>
              <a:path w="418464" h="468629">
                <a:moveTo>
                  <a:pt x="379499" y="16509"/>
                </a:moveTo>
                <a:lnTo>
                  <a:pt x="351281" y="16509"/>
                </a:lnTo>
                <a:lnTo>
                  <a:pt x="354583" y="17779"/>
                </a:lnTo>
                <a:lnTo>
                  <a:pt x="358775" y="20319"/>
                </a:lnTo>
                <a:lnTo>
                  <a:pt x="363854" y="24129"/>
                </a:lnTo>
                <a:lnTo>
                  <a:pt x="408939" y="58419"/>
                </a:lnTo>
                <a:lnTo>
                  <a:pt x="418338" y="45719"/>
                </a:lnTo>
                <a:lnTo>
                  <a:pt x="379499" y="16509"/>
                </a:lnTo>
                <a:close/>
              </a:path>
              <a:path w="418464" h="468629">
                <a:moveTo>
                  <a:pt x="351789" y="0"/>
                </a:moveTo>
                <a:lnTo>
                  <a:pt x="343788" y="0"/>
                </a:lnTo>
                <a:lnTo>
                  <a:pt x="339597" y="1269"/>
                </a:lnTo>
                <a:lnTo>
                  <a:pt x="335150" y="3809"/>
                </a:lnTo>
                <a:lnTo>
                  <a:pt x="328348" y="8889"/>
                </a:lnTo>
                <a:lnTo>
                  <a:pt x="318530" y="22859"/>
                </a:lnTo>
                <a:lnTo>
                  <a:pt x="316143" y="34289"/>
                </a:lnTo>
                <a:lnTo>
                  <a:pt x="318262" y="46989"/>
                </a:lnTo>
                <a:lnTo>
                  <a:pt x="327617" y="46989"/>
                </a:lnTo>
                <a:lnTo>
                  <a:pt x="327278" y="41909"/>
                </a:lnTo>
                <a:lnTo>
                  <a:pt x="326897" y="35559"/>
                </a:lnTo>
                <a:lnTo>
                  <a:pt x="328548" y="30479"/>
                </a:lnTo>
                <a:lnTo>
                  <a:pt x="332613" y="25400"/>
                </a:lnTo>
                <a:lnTo>
                  <a:pt x="335025" y="21589"/>
                </a:lnTo>
                <a:lnTo>
                  <a:pt x="337946" y="19050"/>
                </a:lnTo>
                <a:lnTo>
                  <a:pt x="341375" y="17779"/>
                </a:lnTo>
                <a:lnTo>
                  <a:pt x="344677" y="16509"/>
                </a:lnTo>
                <a:lnTo>
                  <a:pt x="379499" y="16509"/>
                </a:lnTo>
                <a:lnTo>
                  <a:pt x="372744" y="11429"/>
                </a:lnTo>
                <a:lnTo>
                  <a:pt x="366902" y="6350"/>
                </a:lnTo>
                <a:lnTo>
                  <a:pt x="362712" y="3809"/>
                </a:lnTo>
                <a:lnTo>
                  <a:pt x="360044" y="2539"/>
                </a:lnTo>
                <a:lnTo>
                  <a:pt x="351789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226180" y="4070730"/>
            <a:ext cx="11430" cy="857250"/>
          </a:xfrm>
          <a:custGeom>
            <a:avLst/>
            <a:gdLst/>
            <a:ahLst/>
            <a:cxnLst/>
            <a:rect l="l" t="t" r="r" b="b"/>
            <a:pathLst>
              <a:path w="11430" h="857250">
                <a:moveTo>
                  <a:pt x="0" y="0"/>
                </a:moveTo>
                <a:lnTo>
                  <a:pt x="10921" y="857123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770632" y="4818888"/>
            <a:ext cx="359663" cy="29108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79420" y="4835652"/>
            <a:ext cx="207263" cy="201168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034283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069335" y="4818888"/>
            <a:ext cx="633984" cy="29108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526535" y="4818888"/>
            <a:ext cx="211836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843022" y="4870509"/>
            <a:ext cx="781050" cy="15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17</a:t>
            </a:r>
            <a:r>
              <a:rPr sz="975" b="1" spc="7" baseline="25641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975" b="1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975" b="1" spc="-135" baseline="256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Nov 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5160264" y="4046220"/>
            <a:ext cx="281939" cy="291083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265420" y="4046220"/>
            <a:ext cx="472439" cy="29108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61076" y="4046220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/>
          <p:nvPr/>
        </p:nvSpPr>
        <p:spPr>
          <a:xfrm>
            <a:off x="5232908" y="4101716"/>
            <a:ext cx="4241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1 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ee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8" name="object 178"/>
          <p:cNvSpPr/>
          <p:nvPr/>
        </p:nvSpPr>
        <p:spPr>
          <a:xfrm>
            <a:off x="8334756" y="3066288"/>
            <a:ext cx="720851" cy="29108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878823" y="3066288"/>
            <a:ext cx="211835" cy="2910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8407654" y="3121784"/>
            <a:ext cx="5702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-15" dirty="0">
                <a:solidFill>
                  <a:srgbClr val="00AF50"/>
                </a:solidFill>
                <a:latin typeface="Arial"/>
                <a:cs typeface="Arial"/>
              </a:rPr>
              <a:t>31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5</a:t>
            </a:r>
            <a:r>
              <a:rPr sz="1000" b="1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D</a:t>
            </a:r>
            <a:r>
              <a:rPr sz="1000" b="1" spc="-1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1000" b="1" spc="-25" dirty="0">
                <a:solidFill>
                  <a:srgbClr val="00AF50"/>
                </a:solidFill>
                <a:latin typeface="Arial"/>
                <a:cs typeface="Arial"/>
              </a:rPr>
              <a:t>y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1" name="object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spc="-10" dirty="0"/>
              <a:t>M</a:t>
            </a:r>
            <a:r>
              <a:rPr spc="-5" dirty="0"/>
              <a:t>an</a:t>
            </a:r>
            <a:r>
              <a:rPr spc="5" dirty="0"/>
              <a:t>a</a:t>
            </a:r>
            <a:r>
              <a:rPr spc="-5" dirty="0"/>
              <a:t>gemen</a:t>
            </a:r>
            <a:r>
              <a:rPr dirty="0"/>
              <a:t>t </a:t>
            </a:r>
            <a:r>
              <a:rPr spc="-25" dirty="0"/>
              <a:t>&amp;</a:t>
            </a:r>
            <a:r>
              <a:rPr dirty="0"/>
              <a:t> </a:t>
            </a:r>
            <a:r>
              <a:rPr spc="-5" dirty="0"/>
              <a:t>Projec</a:t>
            </a:r>
            <a:r>
              <a:rPr dirty="0"/>
              <a:t>t</a:t>
            </a:r>
            <a:r>
              <a:rPr spc="5" dirty="0"/>
              <a:t> </a:t>
            </a:r>
            <a:r>
              <a:rPr dirty="0"/>
              <a:t>Tim</a:t>
            </a:r>
            <a:r>
              <a:rPr spc="-10" dirty="0"/>
              <a:t>e</a:t>
            </a:r>
            <a:r>
              <a:rPr spc="-5" dirty="0"/>
              <a:t>line</a:t>
            </a:r>
          </a:p>
        </p:txBody>
      </p:sp>
      <p:sp>
        <p:nvSpPr>
          <p:cNvPr id="182" name="object 182"/>
          <p:cNvSpPr/>
          <p:nvPr/>
        </p:nvSpPr>
        <p:spPr>
          <a:xfrm>
            <a:off x="1495933" y="5164454"/>
            <a:ext cx="2897251" cy="1421892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423926" y="40142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35801" y="0"/>
                </a:moveTo>
                <a:lnTo>
                  <a:pt x="2814" y="22050"/>
                </a:lnTo>
                <a:lnTo>
                  <a:pt x="0" y="36462"/>
                </a:lnTo>
                <a:lnTo>
                  <a:pt x="2944" y="50350"/>
                </a:lnTo>
                <a:lnTo>
                  <a:pt x="10723" y="61643"/>
                </a:lnTo>
                <a:lnTo>
                  <a:pt x="22234" y="69231"/>
                </a:lnTo>
                <a:lnTo>
                  <a:pt x="36373" y="72006"/>
                </a:lnTo>
                <a:lnTo>
                  <a:pt x="50268" y="69071"/>
                </a:lnTo>
                <a:lnTo>
                  <a:pt x="61591" y="61327"/>
                </a:lnTo>
                <a:lnTo>
                  <a:pt x="69214" y="49849"/>
                </a:lnTo>
                <a:lnTo>
                  <a:pt x="72005" y="35710"/>
                </a:lnTo>
                <a:lnTo>
                  <a:pt x="69073" y="21788"/>
                </a:lnTo>
                <a:lnTo>
                  <a:pt x="61315" y="10439"/>
                </a:lnTo>
                <a:lnTo>
                  <a:pt x="49850" y="2798"/>
                </a:lnTo>
                <a:lnTo>
                  <a:pt x="358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423924" y="4014216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0" y="36067"/>
                </a:moveTo>
                <a:lnTo>
                  <a:pt x="2817" y="22050"/>
                </a:lnTo>
                <a:lnTo>
                  <a:pt x="10495" y="10602"/>
                </a:lnTo>
                <a:lnTo>
                  <a:pt x="21877" y="2869"/>
                </a:lnTo>
                <a:lnTo>
                  <a:pt x="35803" y="0"/>
                </a:lnTo>
                <a:lnTo>
                  <a:pt x="49852" y="2798"/>
                </a:lnTo>
                <a:lnTo>
                  <a:pt x="61317" y="10439"/>
                </a:lnTo>
                <a:lnTo>
                  <a:pt x="69076" y="21788"/>
                </a:lnTo>
                <a:lnTo>
                  <a:pt x="72007" y="35710"/>
                </a:lnTo>
                <a:lnTo>
                  <a:pt x="69216" y="49849"/>
                </a:lnTo>
                <a:lnTo>
                  <a:pt x="61593" y="61327"/>
                </a:lnTo>
                <a:lnTo>
                  <a:pt x="50270" y="69071"/>
                </a:lnTo>
                <a:lnTo>
                  <a:pt x="36375" y="72006"/>
                </a:lnTo>
                <a:lnTo>
                  <a:pt x="22236" y="69231"/>
                </a:lnTo>
                <a:lnTo>
                  <a:pt x="10725" y="61643"/>
                </a:lnTo>
                <a:lnTo>
                  <a:pt x="2946" y="50350"/>
                </a:lnTo>
                <a:lnTo>
                  <a:pt x="2" y="36462"/>
                </a:lnTo>
                <a:lnTo>
                  <a:pt x="0" y="36067"/>
                </a:lnTo>
                <a:close/>
              </a:path>
            </a:pathLst>
          </a:custGeom>
          <a:ln w="12700">
            <a:solidFill>
              <a:srgbClr val="29256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402080" y="2892551"/>
            <a:ext cx="1043940" cy="121005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88820" y="2851404"/>
            <a:ext cx="486156" cy="46482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62100" y="3070934"/>
            <a:ext cx="678307" cy="83228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190244" y="4343400"/>
            <a:ext cx="316992" cy="291083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356360" y="4360164"/>
            <a:ext cx="230124" cy="201168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434083" y="4343400"/>
            <a:ext cx="211835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469136" y="4343400"/>
            <a:ext cx="626363" cy="29108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918716" y="4343400"/>
            <a:ext cx="211836" cy="2910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1261999" y="4398889"/>
            <a:ext cx="7543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000" b="1" spc="-1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ept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402207" y="4394132"/>
            <a:ext cx="129539" cy="111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50" b="1" spc="5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endParaRPr sz="650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1458722" y="4085590"/>
            <a:ext cx="1270" cy="318135"/>
          </a:xfrm>
          <a:custGeom>
            <a:avLst/>
            <a:gdLst/>
            <a:ahLst/>
            <a:cxnLst/>
            <a:rect l="l" t="t" r="r" b="b"/>
            <a:pathLst>
              <a:path w="1269" h="318135">
                <a:moveTo>
                  <a:pt x="0" y="0"/>
                </a:moveTo>
                <a:lnTo>
                  <a:pt x="1143" y="318008"/>
                </a:lnTo>
              </a:path>
            </a:pathLst>
          </a:custGeom>
          <a:ln w="6350">
            <a:solidFill>
              <a:srgbClr val="29256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" dirty="0"/>
              <a:t>S</a:t>
            </a:r>
            <a:r>
              <a:rPr spc="-5" dirty="0"/>
              <a:t>t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c</a:t>
            </a:r>
            <a:r>
              <a:rPr spc="-5" dirty="0"/>
              <a:t>tly</a:t>
            </a:r>
            <a:r>
              <a:rPr spc="-10" dirty="0"/>
              <a:t> </a:t>
            </a:r>
            <a:r>
              <a:rPr spc="-20" dirty="0"/>
              <a:t>P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5" dirty="0"/>
              <a:t>va</a:t>
            </a:r>
            <a:r>
              <a:rPr spc="-5" dirty="0"/>
              <a:t>te </a:t>
            </a:r>
            <a:r>
              <a:rPr spc="-15" dirty="0"/>
              <a:t>a</a:t>
            </a:r>
            <a:r>
              <a:rPr spc="-10" dirty="0"/>
              <a:t>nd</a:t>
            </a:r>
            <a:r>
              <a:rPr dirty="0"/>
              <a:t> </a:t>
            </a:r>
            <a:r>
              <a:rPr spc="-5" dirty="0"/>
              <a:t>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On-screen Show (4:3)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Gill Sans MT</vt:lpstr>
      <vt:lpstr>Lao UI</vt:lpstr>
      <vt:lpstr>TH SarabunPSK</vt:lpstr>
      <vt:lpstr>Times New Roman</vt:lpstr>
      <vt:lpstr>Wingdings</vt:lpstr>
      <vt:lpstr>Office Theme</vt:lpstr>
      <vt:lpstr>PowerPoint Presentation</vt:lpstr>
      <vt:lpstr>MEETING AGENDA</vt:lpstr>
      <vt:lpstr>Project Detail</vt:lpstr>
      <vt:lpstr>Project Detail</vt:lpstr>
      <vt:lpstr>Project Detail</vt:lpstr>
      <vt:lpstr>Scope Of Work</vt:lpstr>
      <vt:lpstr>Scope Of Work</vt:lpstr>
      <vt:lpstr>Project Management &amp; Project Timeline</vt:lpstr>
      <vt:lpstr>Project Management &amp; Project Timeline</vt:lpstr>
      <vt:lpstr>Project Management &amp; Project Timeline</vt:lpstr>
      <vt:lpstr>Procurement Detail Support</vt:lpstr>
      <vt:lpstr>Procurement Detail Support</vt:lpstr>
      <vt:lpstr>Procurement Detail Support</vt:lpstr>
      <vt:lpstr>PowerPoint Presentation</vt:lpstr>
      <vt:lpstr>Financial &amp; Accounting 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GUNKUL</dc:creator>
  <cp:lastModifiedBy>wichayaphornphoonsap@gmail.com</cp:lastModifiedBy>
  <cp:revision>1</cp:revision>
  <dcterms:created xsi:type="dcterms:W3CDTF">2018-10-16T13:09:35Z</dcterms:created>
  <dcterms:modified xsi:type="dcterms:W3CDTF">2018-10-16T06:16:25Z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LastSaved">
    <vt:filetime>2018-10-16T00:00:00Z</vt:filetime>
  </property>
</Properties>
</file>