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8" r:id="rId3"/>
    <p:sldId id="257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8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9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29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9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28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4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58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5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8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4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1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0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0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1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D9851D-AFC2-40AD-8B78-B126AA40F15D}" type="datetimeFigureOut">
              <a:rPr lang="en-US" smtClean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41F379-3CDE-4A82-BA1B-F66E17F6C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15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2406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789" t="31076" r="3028" b="21252"/>
          <a:stretch/>
        </p:blipFill>
        <p:spPr>
          <a:xfrm>
            <a:off x="901521" y="1961883"/>
            <a:ext cx="10019763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8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2406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Definition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062" t="22146" r="3874" b="18670"/>
          <a:stretch/>
        </p:blipFill>
        <p:spPr>
          <a:xfrm>
            <a:off x="940158" y="1803042"/>
            <a:ext cx="9517488" cy="40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240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ER Diagram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001" t="13315" r="27957" b="8900"/>
          <a:stretch/>
        </p:blipFill>
        <p:spPr>
          <a:xfrm>
            <a:off x="5331853" y="283335"/>
            <a:ext cx="6284891" cy="63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240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About ER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Diagram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6549" t="16886" r="33451" b="10779"/>
          <a:stretch/>
        </p:blipFill>
        <p:spPr>
          <a:xfrm>
            <a:off x="5280337" y="0"/>
            <a:ext cx="5409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4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64516" y="16095"/>
            <a:ext cx="10906773" cy="563453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Conversion to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Relational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6443" t="20643" r="33662" b="12846"/>
          <a:stretch/>
        </p:blipFill>
        <p:spPr>
          <a:xfrm>
            <a:off x="193183" y="579548"/>
            <a:ext cx="5074276" cy="6278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5599" t="15945" r="34190" b="10779"/>
          <a:stretch/>
        </p:blipFill>
        <p:spPr>
          <a:xfrm>
            <a:off x="6001554" y="579548"/>
            <a:ext cx="5035640" cy="62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5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85733" y="-86934"/>
            <a:ext cx="8001000" cy="92406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Normalization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6549" t="20080" r="33979" b="7397"/>
          <a:stretch/>
        </p:blipFill>
        <p:spPr>
          <a:xfrm>
            <a:off x="656821" y="772732"/>
            <a:ext cx="4572002" cy="608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233" t="26843" r="33767" b="13597"/>
          <a:stretch/>
        </p:blipFill>
        <p:spPr>
          <a:xfrm>
            <a:off x="6183493" y="772732"/>
            <a:ext cx="5080760" cy="60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831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Problem Statement</vt:lpstr>
      <vt:lpstr>Definition</vt:lpstr>
      <vt:lpstr>ER Diagram</vt:lpstr>
      <vt:lpstr>About ER Diagram</vt:lpstr>
      <vt:lpstr>       Conversion to Relational Model</vt:lpstr>
      <vt:lpstr>          Normalization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KABIR</dc:creator>
  <cp:lastModifiedBy>KABIR</cp:lastModifiedBy>
  <cp:revision>5</cp:revision>
  <dcterms:created xsi:type="dcterms:W3CDTF">2020-05-29T14:36:03Z</dcterms:created>
  <dcterms:modified xsi:type="dcterms:W3CDTF">2020-05-29T15:20:36Z</dcterms:modified>
</cp:coreProperties>
</file>