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59" r:id="rId5"/>
    <p:sldId id="258" r:id="rId6"/>
    <p:sldId id="260" r:id="rId7"/>
    <p:sldId id="257" r:id="rId8"/>
    <p:sldId id="265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B8E"/>
    <a:srgbClr val="1EB4DC"/>
    <a:srgbClr val="FEE95C"/>
    <a:srgbClr val="FC5656"/>
    <a:srgbClr val="5A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>
      <p:cViewPr varScale="1">
        <p:scale>
          <a:sx n="158" d="100"/>
          <a:sy n="158" d="100"/>
        </p:scale>
        <p:origin x="-7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9AB-C1DD-4B38-B0A2-2CF5AEC9ABC2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3489220"/>
            <a:ext cx="9144000" cy="1654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0153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차</a:t>
            </a:r>
            <a:r>
              <a:rPr lang="ko-KR" altLang="en-US" sz="6000" dirty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715462"/>
            <a:ext cx="6400800" cy="504360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대를 위한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EAGLE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654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5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2" y="3476159"/>
            <a:ext cx="9144000" cy="167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6300192" y="4282893"/>
            <a:ext cx="2952328" cy="82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</a:rPr>
              <a:t>대표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최덕진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조원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김준모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양수원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이상현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김주현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차원석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-632"/>
            <a:ext cx="1259632" cy="196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유저로그인 화면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9574" y="3498745"/>
            <a:ext cx="1250057" cy="19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관리자로그인 화면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100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31186"/>
            <a:ext cx="6400800" cy="5043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대를 위한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Eagle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41478"/>
            <a:ext cx="792088" cy="59406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59844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22208" y="1682122"/>
            <a:ext cx="7099143" cy="564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</a:t>
            </a:r>
            <a:r>
              <a:rPr lang="en-US" altLang="ko-KR" sz="1400" b="1" dirty="0">
                <a:solidFill>
                  <a:schemeClr val="tx1"/>
                </a:solidFill>
              </a:rPr>
              <a:t>Window 10</a:t>
            </a: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개발언어 </a:t>
            </a:r>
            <a:r>
              <a:rPr lang="en-US" altLang="ko-KR" sz="1400" b="1" dirty="0">
                <a:solidFill>
                  <a:schemeClr val="tx1"/>
                </a:solidFill>
              </a:rPr>
              <a:t>JAVA(JDK1.8)</a:t>
            </a: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데이터베이스 </a:t>
            </a:r>
            <a:r>
              <a:rPr lang="en-US" altLang="ko-KR" sz="1400" b="1" dirty="0" err="1">
                <a:solidFill>
                  <a:schemeClr val="tx1"/>
                </a:solidFill>
              </a:rPr>
              <a:t>SQLServer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SW </a:t>
            </a:r>
            <a:r>
              <a:rPr lang="en-US" altLang="ko-KR" sz="1400" b="1" dirty="0" err="1">
                <a:solidFill>
                  <a:schemeClr val="tx1"/>
                </a:solidFill>
              </a:rPr>
              <a:t>Eclipse,MS</a:t>
            </a:r>
            <a:r>
              <a:rPr lang="en-US" altLang="ko-KR" sz="1400" b="1" dirty="0">
                <a:solidFill>
                  <a:schemeClr val="tx1"/>
                </a:solidFill>
              </a:rPr>
              <a:t> SQL server </a:t>
            </a:r>
            <a:r>
              <a:rPr lang="en-US" altLang="ko-KR" sz="1400" b="1" dirty="0" err="1">
                <a:solidFill>
                  <a:schemeClr val="tx1"/>
                </a:solidFill>
              </a:rPr>
              <a:t>managerment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1162928" y="3946501"/>
            <a:ext cx="1009258" cy="34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82100" y="5169528"/>
            <a:ext cx="1664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599" y="10425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제작환경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5780" y="2611373"/>
            <a:ext cx="7168789" cy="70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1118032" y="2782943"/>
            <a:ext cx="1009258" cy="342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9753" y="24362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기획의도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0716" y="4009587"/>
            <a:ext cx="7168789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Eclipse, Tomcat8,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Mybatis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Spring MVC, Spring Security, Tiles 3.0, SQLjdbc4</a:t>
            </a:r>
          </a:p>
        </p:txBody>
      </p:sp>
      <p:sp>
        <p:nvSpPr>
          <p:cNvPr id="43" name="직사각형 42"/>
          <p:cNvSpPr/>
          <p:nvPr/>
        </p:nvSpPr>
        <p:spPr>
          <a:xfrm flipV="1">
            <a:off x="1069265" y="1360553"/>
            <a:ext cx="1029871" cy="342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0407" y="3609477"/>
            <a:ext cx="1210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사용기술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66753" y="2914139"/>
            <a:ext cx="7168789" cy="70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다양한 정보가 필요한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대들 에게 유용한 사이트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과제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먹거리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여행 등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소개하고 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공유 할 수 있는 사이트를 제작하고자 프로젝트를 진행하게 되었습니다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47234" y="4187285"/>
            <a:ext cx="7197180" cy="70207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(Spring)</a:t>
            </a:r>
            <a:r>
              <a: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웹 디자인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(HTML + CSS)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2090" y="3361633"/>
            <a:ext cx="7197180" cy="70207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4850" y="2571750"/>
            <a:ext cx="7197180" cy="70207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(Spring, JavaScript)</a:t>
            </a:r>
          </a:p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E	</a:t>
            </a:r>
            <a:r>
              <a: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단계별 문서화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4850" y="1779662"/>
            <a:ext cx="7197180" cy="70207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	PL( Project Leader )</a:t>
            </a:r>
          </a:p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( Spring, Jsp, XML )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31186"/>
            <a:ext cx="6400800" cy="50436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b="1">
                <a:solidFill>
                  <a:schemeClr val="bg1">
                    <a:lumMod val="50000"/>
                  </a:schemeClr>
                </a:solidFill>
              </a:rPr>
              <a:t>역할 분담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41478"/>
            <a:ext cx="792088" cy="59406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59844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8470" y="915566"/>
            <a:ext cx="7197180" cy="702078"/>
            <a:chOff x="1115616" y="1268760"/>
            <a:chExt cx="7197180" cy="1211180"/>
          </a:xfrm>
        </p:grpSpPr>
        <p:sp>
          <p:nvSpPr>
            <p:cNvPr id="13" name="직사각형 12"/>
            <p:cNvSpPr/>
            <p:nvPr/>
          </p:nvSpPr>
          <p:spPr>
            <a:xfrm>
              <a:off x="1115616" y="1268760"/>
              <a:ext cx="7197180" cy="121118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PM( Project Manager )</a:t>
              </a:r>
            </a:p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DB Architect </a:t>
              </a:r>
              <a:r>
                <a:rPr lang="ko-KR" alt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및 </a:t>
              </a:r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Implement </a:t>
              </a:r>
            </a:p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</a:t>
              </a:r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(I-batis, Spring, SQL, JavaScript)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5616" y="1268760"/>
              <a:ext cx="864096" cy="12111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차원석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8470" y="1779662"/>
            <a:ext cx="7200800" cy="702078"/>
            <a:chOff x="1115616" y="1268760"/>
            <a:chExt cx="7200800" cy="1211180"/>
          </a:xfrm>
        </p:grpSpPr>
        <p:sp>
          <p:nvSpPr>
            <p:cNvPr id="29" name="직사각형 28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최덕진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28470" y="2571750"/>
            <a:ext cx="7200800" cy="702078"/>
            <a:chOff x="1115616" y="1268760"/>
            <a:chExt cx="7200800" cy="1211180"/>
          </a:xfrm>
        </p:grpSpPr>
        <p:sp>
          <p:nvSpPr>
            <p:cNvPr id="32" name="직사각형 31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1EB4DC"/>
            </a:solidFill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양수원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28470" y="3363838"/>
            <a:ext cx="7200800" cy="702078"/>
            <a:chOff x="1115616" y="1268760"/>
            <a:chExt cx="7200800" cy="1211180"/>
          </a:xfrm>
        </p:grpSpPr>
        <p:sp>
          <p:nvSpPr>
            <p:cNvPr id="35" name="직사각형 34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</a:t>
              </a:r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(HTML, Spring)</a:t>
              </a:r>
            </a:p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웹 디자인</a:t>
              </a:r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(HTML + CSS)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57CB8E"/>
            </a:solidFill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김준모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7553946" y="4979373"/>
            <a:ext cx="1664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24850" y="4187285"/>
            <a:ext cx="7200800" cy="702078"/>
            <a:chOff x="1115616" y="1268760"/>
            <a:chExt cx="7200800" cy="1211180"/>
          </a:xfrm>
        </p:grpSpPr>
        <p:sp>
          <p:nvSpPr>
            <p:cNvPr id="20" name="직사각형 19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이상현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1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31186"/>
            <a:ext cx="6400800" cy="5043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Eagle Diagram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41478"/>
            <a:ext cx="792088" cy="59406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59844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3946" y="4979373"/>
            <a:ext cx="1664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8" y="774972"/>
            <a:ext cx="7905851" cy="403161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9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31186"/>
            <a:ext cx="6400800" cy="50436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유저페이지 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210197" y="143603"/>
            <a:ext cx="792088" cy="59406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63664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83" y="819014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34" y="839996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" y="2932551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71" y="2932551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702670" y="2338303"/>
            <a:ext cx="1080000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검색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16014" y="2932551"/>
            <a:ext cx="1080121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즐겨찾기</a:t>
            </a:r>
            <a:endParaRPr lang="ko-KR" altLang="en-US" sz="1200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4627" y="2940867"/>
            <a:ext cx="1080121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사용법</a:t>
            </a:r>
            <a:r>
              <a:rPr lang="en-US" altLang="ko-KR" sz="12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200" b="1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댓글</a:t>
            </a:r>
            <a:endParaRPr lang="ko-KR" altLang="en-US" sz="1200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4626" y="2333705"/>
            <a:ext cx="1080121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69908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31186"/>
            <a:ext cx="6400800" cy="50436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유저페이지 기능설명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41478"/>
            <a:ext cx="792088" cy="59406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736" y="59844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8470" y="1275606"/>
            <a:ext cx="7200800" cy="702078"/>
            <a:chOff x="1115616" y="1268760"/>
            <a:chExt cx="7200800" cy="1211180"/>
          </a:xfrm>
        </p:grpSpPr>
        <p:sp>
          <p:nvSpPr>
            <p:cNvPr id="13" name="직사각형 12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회원가입에서 정규식을 이용하여 조건을 검사했고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카카오톡을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연동하여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회원가입을 가능하게 했습니다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5616" y="1268760"/>
              <a:ext cx="864096" cy="12111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회원가입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8470" y="2085696"/>
            <a:ext cx="7200800" cy="702078"/>
            <a:chOff x="1115616" y="1268760"/>
            <a:chExt cx="7200800" cy="1211180"/>
          </a:xfrm>
        </p:grpSpPr>
        <p:sp>
          <p:nvSpPr>
            <p:cNvPr id="29" name="직사각형 28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검색어를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기반으로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카태고리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별로 검색이 되게 하였습니다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검색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28470" y="2895786"/>
            <a:ext cx="7200800" cy="702078"/>
            <a:chOff x="1115616" y="1268760"/>
            <a:chExt cx="7200800" cy="1211180"/>
          </a:xfrm>
        </p:grpSpPr>
        <p:sp>
          <p:nvSpPr>
            <p:cNvPr id="32" name="직사각형 31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사이트의 사용법을 소개하고 회원들이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댓글을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남겨 평가할 수 있도록 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하였습니다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1EB4DC"/>
            </a:solidFill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상세 </a:t>
              </a:r>
              <a:endParaRPr lang="en-US" altLang="ko-KR" sz="1200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페이지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28470" y="3705876"/>
            <a:ext cx="7200800" cy="702078"/>
            <a:chOff x="1115616" y="1268760"/>
            <a:chExt cx="7200800" cy="1211180"/>
          </a:xfrm>
        </p:grpSpPr>
        <p:sp>
          <p:nvSpPr>
            <p:cNvPr id="35" name="직사각형 34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사용자가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자주가는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사이트를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즐겨찾기에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추가하여 편하게 자신에게 유용한            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사이트목록을 편집 할 수 있습니다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57CB8E"/>
            </a:solidFill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itchFamily="18" charset="-127"/>
                  <a:ea typeface="HY견고딕" pitchFamily="18" charset="-127"/>
                </a:rPr>
                <a:t>즐겨찾기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7553946" y="4979373"/>
            <a:ext cx="1664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1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31186"/>
            <a:ext cx="6400800" cy="50436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 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218529" y="116753"/>
            <a:ext cx="792088" cy="59406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196" y="95772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7574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7574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31790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31790"/>
            <a:ext cx="3600000" cy="1800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335656" y="2495614"/>
            <a:ext cx="1080121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사이트목록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47463" y="2934905"/>
            <a:ext cx="1080121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QnA</a:t>
            </a:r>
            <a:endParaRPr lang="ko-KR" altLang="en-US" sz="1200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2499574"/>
            <a:ext cx="1080121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회원목록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16016" y="2934905"/>
            <a:ext cx="1080121" cy="28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158082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231186"/>
            <a:ext cx="6400800" cy="50436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관리자페이지 기능설명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511" y="141478"/>
            <a:ext cx="792088" cy="59406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7893" y="70424"/>
            <a:ext cx="6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8470" y="1275606"/>
            <a:ext cx="7200800" cy="702078"/>
            <a:chOff x="1115616" y="1268760"/>
            <a:chExt cx="7200800" cy="1211180"/>
          </a:xfrm>
        </p:grpSpPr>
        <p:sp>
          <p:nvSpPr>
            <p:cNvPr id="13" name="직사각형 12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관리자의 권한 으로서 사이트를 등록할 수 있고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등록된 사이트를 한눈에 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볼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 있으며  간편하게 사이트를 삭제할 수 있다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5616" y="1268760"/>
              <a:ext cx="864096" cy="12111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사이트</a:t>
              </a:r>
              <a:endParaRPr lang="en-US" altLang="ko-KR" sz="1200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목록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8470" y="2085696"/>
            <a:ext cx="7200800" cy="702078"/>
            <a:chOff x="1115616" y="1268760"/>
            <a:chExt cx="7200800" cy="1211180"/>
          </a:xfrm>
        </p:grpSpPr>
        <p:sp>
          <p:nvSpPr>
            <p:cNvPr id="29" name="직사각형 28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회원의 정보를 한눈에 볼 수 있고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간단하게 삭제할 수 있다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itchFamily="18" charset="-127"/>
                  <a:ea typeface="HY견고딕" pitchFamily="18" charset="-127"/>
                </a:rPr>
                <a:t>회원목록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28470" y="2895786"/>
            <a:ext cx="7200800" cy="702078"/>
            <a:chOff x="1115616" y="1268760"/>
            <a:chExt cx="7200800" cy="1211180"/>
          </a:xfrm>
        </p:grpSpPr>
        <p:sp>
          <p:nvSpPr>
            <p:cNvPr id="32" name="직사각형 31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사이트의 사용법을 소개하고 회원들이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댓글을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남겨 평가할 수 있도록 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하였습니다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1EB4DC"/>
            </a:solidFill>
            <a:ln>
              <a:solidFill>
                <a:srgbClr val="1EB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QnA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28470" y="3705876"/>
            <a:ext cx="7200800" cy="702078"/>
            <a:chOff x="1115616" y="1268760"/>
            <a:chExt cx="7200800" cy="1211180"/>
          </a:xfrm>
        </p:grpSpPr>
        <p:sp>
          <p:nvSpPr>
            <p:cNvPr id="35" name="직사각형 34"/>
            <p:cNvSpPr/>
            <p:nvPr/>
          </p:nvSpPr>
          <p:spPr>
            <a:xfrm>
              <a:off x="1115616" y="1268760"/>
              <a:ext cx="7200800" cy="1211180"/>
            </a:xfrm>
            <a:prstGeom prst="rect">
              <a:avLst/>
            </a:prstGeom>
            <a:noFill/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사용자가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자주가는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사이트를 </a:t>
              </a:r>
              <a:r>
                <a:rPr lang="ko-KR" alt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즐겨찾기에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추가하여 편하게 자신에게 유용한            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사이트목록을 편집 할 수 있습니다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6048" y="1268760"/>
              <a:ext cx="863664" cy="1211180"/>
            </a:xfrm>
            <a:prstGeom prst="rect">
              <a:avLst/>
            </a:prstGeom>
            <a:solidFill>
              <a:srgbClr val="57CB8E"/>
            </a:solidFill>
            <a:ln>
              <a:solidFill>
                <a:srgbClr val="57CB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itchFamily="18" charset="-127"/>
                  <a:ea typeface="HY견고딕" pitchFamily="18" charset="-127"/>
                </a:rPr>
                <a:t>즐겨찾기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7553946" y="4979373"/>
            <a:ext cx="1664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zuka Gothic Pro EL" pitchFamily="34" charset="-128"/>
                <a:ea typeface="Kozuka Gothic Pro EL" pitchFamily="34" charset="-128"/>
              </a:rPr>
              <a:t>HTTP://KACI02.BLOG.ME/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zuka Gothic Pro EL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6166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rgbClr val="1EB4DC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6000" dirty="0">
                <a:latin typeface="HY견고딕" pitchFamily="18" charset="-127"/>
                <a:ea typeface="HY견고딕" pitchFamily="18" charset="-127"/>
              </a:rPr>
              <a:t>HANK</a:t>
            </a:r>
            <a:r>
              <a:rPr lang="en-US" altLang="ko-KR" sz="6000" dirty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6000" dirty="0">
                <a:latin typeface="HY견고딕" pitchFamily="18" charset="-127"/>
                <a:ea typeface="HY견고딕" pitchFamily="18" charset="-127"/>
              </a:rPr>
              <a:t>OU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632"/>
            <a:ext cx="9144000" cy="1421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6219" y="2679763"/>
            <a:ext cx="3960440" cy="342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9749" y="2733768"/>
            <a:ext cx="30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HTTP:/temp.chardcore.com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3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13529</TotalTime>
  <Words>159</Words>
  <Application>Microsoft Office PowerPoint</Application>
  <PresentationFormat>화면 슬라이드 쇼(16:9)</PresentationFormat>
  <Paragraphs>91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2차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park</dc:creator>
  <cp:lastModifiedBy>sist112</cp:lastModifiedBy>
  <cp:revision>35</cp:revision>
  <dcterms:created xsi:type="dcterms:W3CDTF">2016-12-03T02:22:10Z</dcterms:created>
  <dcterms:modified xsi:type="dcterms:W3CDTF">2017-01-12T09:31:21Z</dcterms:modified>
</cp:coreProperties>
</file>