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80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F2C6-699B-49C0-B1D7-42622A0DB6F7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A7E9-0FBF-4F50-8DD7-4BF24D301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584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F2C6-699B-49C0-B1D7-42622A0DB6F7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A7E9-0FBF-4F50-8DD7-4BF24D301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97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F2C6-699B-49C0-B1D7-42622A0DB6F7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A7E9-0FBF-4F50-8DD7-4BF24D301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12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F2C6-699B-49C0-B1D7-42622A0DB6F7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A7E9-0FBF-4F50-8DD7-4BF24D301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713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F2C6-699B-49C0-B1D7-42622A0DB6F7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A7E9-0FBF-4F50-8DD7-4BF24D301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808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F2C6-699B-49C0-B1D7-42622A0DB6F7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A7E9-0FBF-4F50-8DD7-4BF24D301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87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F2C6-699B-49C0-B1D7-42622A0DB6F7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A7E9-0FBF-4F50-8DD7-4BF24D301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616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F2C6-699B-49C0-B1D7-42622A0DB6F7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A7E9-0FBF-4F50-8DD7-4BF24D301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08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F2C6-699B-49C0-B1D7-42622A0DB6F7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A7E9-0FBF-4F50-8DD7-4BF24D301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58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F2C6-699B-49C0-B1D7-42622A0DB6F7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A7E9-0FBF-4F50-8DD7-4BF24D301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57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F2C6-699B-49C0-B1D7-42622A0DB6F7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A7E9-0FBF-4F50-8DD7-4BF24D301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6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1F2C6-699B-49C0-B1D7-42622A0DB6F7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0A7E9-0FBF-4F50-8DD7-4BF24D301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05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mtClean="0"/>
              <a:t>토끼와 고양이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36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화면 슬라이드 쇼(4:3)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토끼와 고양이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토끼와 고양이</dc:title>
  <dc:creator>LG</dc:creator>
  <cp:lastModifiedBy>LG</cp:lastModifiedBy>
  <cp:revision>1</cp:revision>
  <dcterms:created xsi:type="dcterms:W3CDTF">2025-10-24T02:37:23Z</dcterms:created>
  <dcterms:modified xsi:type="dcterms:W3CDTF">2025-10-24T02:38:08Z</dcterms:modified>
</cp:coreProperties>
</file>