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  <p:sldMasterId id="2147483702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Plus Jakarta Sans Medium" panose="020B0604020202020204" charset="0"/>
      <p:regular r:id="rId22"/>
      <p:bold r:id="rId23"/>
      <p:italic r:id="rId24"/>
      <p:boldItalic r:id="rId25"/>
    </p:embeddedFont>
    <p:embeddedFont>
      <p:font typeface="Sitka Text Semibold" pitchFamily="2" charset="0"/>
      <p:bold r:id="rId26"/>
      <p:boldItalic r:id="rId27"/>
    </p:embeddedFont>
    <p:embeddedFont>
      <p:font typeface="STIX Two Text" panose="020B0604020202020204" charset="0"/>
      <p:regular r:id="rId28"/>
      <p:bold r:id="rId29"/>
      <p:italic r:id="rId30"/>
      <p:boldItalic r:id="rId31"/>
    </p:embeddedFont>
    <p:embeddedFont>
      <p:font typeface="STIX Two Text Medium" panose="020B0604020202020204" charset="0"/>
      <p:regular r:id="rId32"/>
      <p:bold r:id="rId33"/>
      <p:italic r:id="rId34"/>
      <p:boldItalic r:id="rId35"/>
    </p:embeddedFont>
    <p:embeddedFont>
      <p:font typeface="STIX Two Text SemiBold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60CE95-6E0E-4485-AC1D-4FE74207DF55}">
  <a:tblStyle styleId="{E460CE95-6E0E-4485-AC1D-4FE74207DF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69cdd8c1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69cdd8c1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69cdd8c14a_0_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69cdd8c14a_0_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6c173bb07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6c173bb07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6c198f3f9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6c198f3f9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6c173bb071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36c173bb071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6c198f3f9c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6c198f3f9c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369cdd8c14a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369cdd8c14a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69cdd8c14a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69cdd8c14a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69cdd8c14a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369cdd8c14a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69cdd8c14a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369cdd8c14a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69cdd8c14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69cdd8c14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69cdd8c14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69cdd8c14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69cdd8c14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69cdd8c14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69cdd8c14a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69cdd8c14a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69cdd8c14a_0_8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69cdd8c14a_0_8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69cdd8c14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69cdd8c14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69cdd8c14a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69cdd8c14a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69cdd8c14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69cdd8c14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342900"/>
            <a:ext cx="88008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418125" y="2878925"/>
            <a:ext cx="53256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0" y="0"/>
            <a:ext cx="1249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257100" y="3085450"/>
            <a:ext cx="735600" cy="1890600"/>
          </a:xfrm>
          <a:prstGeom prst="plaque">
            <a:avLst>
              <a:gd name="adj" fmla="val 2394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57100" y="167525"/>
            <a:ext cx="735600" cy="1887600"/>
          </a:xfrm>
          <a:prstGeom prst="plaque">
            <a:avLst>
              <a:gd name="adj" fmla="val 2394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03650" y="2243275"/>
            <a:ext cx="1042500" cy="635700"/>
          </a:xfrm>
          <a:prstGeom prst="hexagon">
            <a:avLst>
              <a:gd name="adj" fmla="val 40849"/>
              <a:gd name="vf" fmla="val 11547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42050" y="2378250"/>
            <a:ext cx="365700" cy="365700"/>
          </a:xfrm>
          <a:prstGeom prst="diamond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 rot="5400000">
            <a:off x="8054975" y="342900"/>
            <a:ext cx="745800" cy="745800"/>
          </a:xfrm>
          <a:prstGeom prst="halfFrame">
            <a:avLst>
              <a:gd name="adj1" fmla="val 21319"/>
              <a:gd name="adj2" fmla="val 21319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8054975" y="4397825"/>
            <a:ext cx="745800" cy="745800"/>
          </a:xfrm>
          <a:prstGeom prst="halfFrame">
            <a:avLst>
              <a:gd name="adj1" fmla="val 21319"/>
              <a:gd name="adj2" fmla="val 21319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1249800" y="76325"/>
            <a:ext cx="7808400" cy="5067300"/>
            <a:chOff x="1249800" y="76325"/>
            <a:chExt cx="7808400" cy="5067300"/>
          </a:xfrm>
        </p:grpSpPr>
        <p:cxnSp>
          <p:nvCxnSpPr>
            <p:cNvPr id="66" name="Google Shape;66;p14"/>
            <p:cNvCxnSpPr/>
            <p:nvPr/>
          </p:nvCxnSpPr>
          <p:spPr>
            <a:xfrm>
              <a:off x="1249800" y="85800"/>
              <a:ext cx="780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4"/>
            <p:cNvCxnSpPr/>
            <p:nvPr/>
          </p:nvCxnSpPr>
          <p:spPr>
            <a:xfrm rot="10800000">
              <a:off x="9058200" y="76325"/>
              <a:ext cx="0" cy="5067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8" name="Google Shape;68;p14"/>
          <p:cNvGrpSpPr/>
          <p:nvPr/>
        </p:nvGrpSpPr>
        <p:grpSpPr>
          <a:xfrm>
            <a:off x="1249800" y="162125"/>
            <a:ext cx="7722600" cy="4981500"/>
            <a:chOff x="1249800" y="162125"/>
            <a:chExt cx="7722600" cy="4981500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1249800" y="171625"/>
              <a:ext cx="7722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14"/>
            <p:cNvCxnSpPr/>
            <p:nvPr/>
          </p:nvCxnSpPr>
          <p:spPr>
            <a:xfrm rot="10800000">
              <a:off x="8972375" y="162125"/>
              <a:ext cx="0" cy="4981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" name="Google Shape;71;p14"/>
          <p:cNvGrpSpPr/>
          <p:nvPr/>
        </p:nvGrpSpPr>
        <p:grpSpPr>
          <a:xfrm>
            <a:off x="1249800" y="247925"/>
            <a:ext cx="7636800" cy="4895700"/>
            <a:chOff x="1249800" y="247925"/>
            <a:chExt cx="7636800" cy="4895700"/>
          </a:xfrm>
        </p:grpSpPr>
        <p:cxnSp>
          <p:nvCxnSpPr>
            <p:cNvPr id="72" name="Google Shape;72;p14"/>
            <p:cNvCxnSpPr/>
            <p:nvPr/>
          </p:nvCxnSpPr>
          <p:spPr>
            <a:xfrm>
              <a:off x="1249800" y="257425"/>
              <a:ext cx="7636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14"/>
            <p:cNvCxnSpPr/>
            <p:nvPr/>
          </p:nvCxnSpPr>
          <p:spPr>
            <a:xfrm rot="10800000">
              <a:off x="8886575" y="247925"/>
              <a:ext cx="0" cy="4895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14"/>
          <p:cNvSpPr txBox="1">
            <a:spLocks noGrp="1"/>
          </p:cNvSpPr>
          <p:nvPr>
            <p:ph type="ctrTitle"/>
          </p:nvPr>
        </p:nvSpPr>
        <p:spPr>
          <a:xfrm>
            <a:off x="2418125" y="1304525"/>
            <a:ext cx="5325600" cy="15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TIX Two Text SemiBold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4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details">
  <p:cSld name="TITLE_1">
    <p:bg>
      <p:bgPr>
        <a:solidFill>
          <a:schemeClr val="l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0" y="342900"/>
            <a:ext cx="88008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2418125" y="2878925"/>
            <a:ext cx="53256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0" y="0"/>
            <a:ext cx="1249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57100" y="3085450"/>
            <a:ext cx="735600" cy="1890600"/>
          </a:xfrm>
          <a:prstGeom prst="plaque">
            <a:avLst>
              <a:gd name="adj" fmla="val 2394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57100" y="167525"/>
            <a:ext cx="735600" cy="1887600"/>
          </a:xfrm>
          <a:prstGeom prst="plaque">
            <a:avLst>
              <a:gd name="adj" fmla="val 2394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03650" y="2243275"/>
            <a:ext cx="1042500" cy="635700"/>
          </a:xfrm>
          <a:prstGeom prst="hexagon">
            <a:avLst>
              <a:gd name="adj" fmla="val 40849"/>
              <a:gd name="vf" fmla="val 11547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42050" y="2378250"/>
            <a:ext cx="365700" cy="365700"/>
          </a:xfrm>
          <a:prstGeom prst="diamond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 rot="5400000">
            <a:off x="8054975" y="342900"/>
            <a:ext cx="745800" cy="745800"/>
          </a:xfrm>
          <a:prstGeom prst="halfFrame">
            <a:avLst>
              <a:gd name="adj1" fmla="val 21319"/>
              <a:gd name="adj2" fmla="val 21319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 rot="10800000">
            <a:off x="8054975" y="4397825"/>
            <a:ext cx="745800" cy="745800"/>
          </a:xfrm>
          <a:prstGeom prst="halfFrame">
            <a:avLst>
              <a:gd name="adj1" fmla="val 21319"/>
              <a:gd name="adj2" fmla="val 21319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8"/>
          <p:cNvGrpSpPr/>
          <p:nvPr/>
        </p:nvGrpSpPr>
        <p:grpSpPr>
          <a:xfrm>
            <a:off x="1249800" y="76325"/>
            <a:ext cx="7808400" cy="5067300"/>
            <a:chOff x="1249800" y="76325"/>
            <a:chExt cx="7808400" cy="5067300"/>
          </a:xfrm>
        </p:grpSpPr>
        <p:cxnSp>
          <p:nvCxnSpPr>
            <p:cNvPr id="104" name="Google Shape;104;p18"/>
            <p:cNvCxnSpPr/>
            <p:nvPr/>
          </p:nvCxnSpPr>
          <p:spPr>
            <a:xfrm>
              <a:off x="1249800" y="85800"/>
              <a:ext cx="780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18"/>
            <p:cNvCxnSpPr/>
            <p:nvPr/>
          </p:nvCxnSpPr>
          <p:spPr>
            <a:xfrm rot="10800000">
              <a:off x="9058200" y="76325"/>
              <a:ext cx="0" cy="5067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" name="Google Shape;106;p18"/>
          <p:cNvGrpSpPr/>
          <p:nvPr/>
        </p:nvGrpSpPr>
        <p:grpSpPr>
          <a:xfrm>
            <a:off x="1249800" y="162125"/>
            <a:ext cx="7722600" cy="4981500"/>
            <a:chOff x="1249800" y="162125"/>
            <a:chExt cx="7722600" cy="4981500"/>
          </a:xfrm>
        </p:grpSpPr>
        <p:cxnSp>
          <p:nvCxnSpPr>
            <p:cNvPr id="107" name="Google Shape;107;p18"/>
            <p:cNvCxnSpPr/>
            <p:nvPr/>
          </p:nvCxnSpPr>
          <p:spPr>
            <a:xfrm>
              <a:off x="1249800" y="171625"/>
              <a:ext cx="7722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18"/>
            <p:cNvCxnSpPr/>
            <p:nvPr/>
          </p:nvCxnSpPr>
          <p:spPr>
            <a:xfrm rot="10800000">
              <a:off x="8972375" y="162125"/>
              <a:ext cx="0" cy="4981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" name="Google Shape;109;p18"/>
          <p:cNvGrpSpPr/>
          <p:nvPr/>
        </p:nvGrpSpPr>
        <p:grpSpPr>
          <a:xfrm>
            <a:off x="1249800" y="247925"/>
            <a:ext cx="7636800" cy="4895700"/>
            <a:chOff x="1249800" y="247925"/>
            <a:chExt cx="7636800" cy="4895700"/>
          </a:xfrm>
        </p:grpSpPr>
        <p:cxnSp>
          <p:nvCxnSpPr>
            <p:cNvPr id="110" name="Google Shape;110;p18"/>
            <p:cNvCxnSpPr/>
            <p:nvPr/>
          </p:nvCxnSpPr>
          <p:spPr>
            <a:xfrm>
              <a:off x="1249800" y="257425"/>
              <a:ext cx="7636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18"/>
            <p:cNvCxnSpPr/>
            <p:nvPr/>
          </p:nvCxnSpPr>
          <p:spPr>
            <a:xfrm rot="10800000">
              <a:off x="8886575" y="247925"/>
              <a:ext cx="0" cy="4895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2" name="Google Shape;112;p18"/>
          <p:cNvSpPr txBox="1">
            <a:spLocks noGrp="1"/>
          </p:cNvSpPr>
          <p:nvPr>
            <p:ph type="ctrTitle"/>
          </p:nvPr>
        </p:nvSpPr>
        <p:spPr>
          <a:xfrm>
            <a:off x="2418125" y="1304525"/>
            <a:ext cx="5325600" cy="157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TIX Two Text SemiBold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ubTitle" idx="2"/>
          </p:nvPr>
        </p:nvSpPr>
        <p:spPr>
          <a:xfrm>
            <a:off x="2418125" y="3777425"/>
            <a:ext cx="2198100" cy="2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ubTitle" idx="3"/>
          </p:nvPr>
        </p:nvSpPr>
        <p:spPr>
          <a:xfrm>
            <a:off x="5545625" y="3777425"/>
            <a:ext cx="2198100" cy="2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ubTitle" idx="4"/>
          </p:nvPr>
        </p:nvSpPr>
        <p:spPr>
          <a:xfrm rot="-5400000">
            <a:off x="-225675" y="945575"/>
            <a:ext cx="17013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5"/>
          </p:nvPr>
        </p:nvSpPr>
        <p:spPr>
          <a:xfrm rot="-5400000">
            <a:off x="-225675" y="3868125"/>
            <a:ext cx="17013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6"/>
          </p:nvPr>
        </p:nvSpPr>
        <p:spPr>
          <a:xfrm>
            <a:off x="2418125" y="4033925"/>
            <a:ext cx="21981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7"/>
          </p:nvPr>
        </p:nvSpPr>
        <p:spPr>
          <a:xfrm>
            <a:off x="5545613" y="4033925"/>
            <a:ext cx="21981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SECTION_HEAD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9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21" name="Google Shape;121;p19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352550" y="2171700"/>
            <a:ext cx="38601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IX Two Text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4837750" y="766750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ubTitle" idx="2"/>
          </p:nvPr>
        </p:nvSpPr>
        <p:spPr>
          <a:xfrm>
            <a:off x="4837750" y="1099491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subTitle" idx="3"/>
          </p:nvPr>
        </p:nvSpPr>
        <p:spPr>
          <a:xfrm>
            <a:off x="4837750" y="1432233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ubTitle" idx="4"/>
          </p:nvPr>
        </p:nvSpPr>
        <p:spPr>
          <a:xfrm>
            <a:off x="4837750" y="1764974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5"/>
          </p:nvPr>
        </p:nvSpPr>
        <p:spPr>
          <a:xfrm>
            <a:off x="4837750" y="2097715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ubTitle" idx="6"/>
          </p:nvPr>
        </p:nvSpPr>
        <p:spPr>
          <a:xfrm>
            <a:off x="4837750" y="2430456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ubTitle" idx="7"/>
          </p:nvPr>
        </p:nvSpPr>
        <p:spPr>
          <a:xfrm>
            <a:off x="4837750" y="276319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8"/>
          </p:nvPr>
        </p:nvSpPr>
        <p:spPr>
          <a:xfrm>
            <a:off x="4837750" y="3095939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9"/>
          </p:nvPr>
        </p:nvSpPr>
        <p:spPr>
          <a:xfrm>
            <a:off x="4837750" y="3428680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ubTitle" idx="13"/>
          </p:nvPr>
        </p:nvSpPr>
        <p:spPr>
          <a:xfrm>
            <a:off x="4837750" y="3761421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subTitle" idx="14"/>
          </p:nvPr>
        </p:nvSpPr>
        <p:spPr>
          <a:xfrm>
            <a:off x="4837750" y="4094163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5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16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 idx="17" hasCustomPrompt="1"/>
          </p:nvPr>
        </p:nvSpPr>
        <p:spPr>
          <a:xfrm>
            <a:off x="8155150" y="1099488"/>
            <a:ext cx="6210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>
            <a:spLocks noGrp="1"/>
          </p:cNvSpPr>
          <p:nvPr>
            <p:ph type="title" idx="18" hasCustomPrompt="1"/>
          </p:nvPr>
        </p:nvSpPr>
        <p:spPr>
          <a:xfrm>
            <a:off x="8155150" y="1432225"/>
            <a:ext cx="6210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19" hasCustomPrompt="1"/>
          </p:nvPr>
        </p:nvSpPr>
        <p:spPr>
          <a:xfrm>
            <a:off x="8155150" y="1764975"/>
            <a:ext cx="6210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 idx="20" hasCustomPrompt="1"/>
          </p:nvPr>
        </p:nvSpPr>
        <p:spPr>
          <a:xfrm>
            <a:off x="8155150" y="2097713"/>
            <a:ext cx="6210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 idx="21" hasCustomPrompt="1"/>
          </p:nvPr>
        </p:nvSpPr>
        <p:spPr>
          <a:xfrm>
            <a:off x="8155150" y="2430438"/>
            <a:ext cx="6210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9"/>
          <p:cNvSpPr txBox="1">
            <a:spLocks noGrp="1"/>
          </p:cNvSpPr>
          <p:nvPr>
            <p:ph type="title" idx="22" hasCustomPrompt="1"/>
          </p:nvPr>
        </p:nvSpPr>
        <p:spPr>
          <a:xfrm>
            <a:off x="8155150" y="2763188"/>
            <a:ext cx="6210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9"/>
          <p:cNvSpPr txBox="1">
            <a:spLocks noGrp="1"/>
          </p:cNvSpPr>
          <p:nvPr>
            <p:ph type="title" idx="23" hasCustomPrompt="1"/>
          </p:nvPr>
        </p:nvSpPr>
        <p:spPr>
          <a:xfrm>
            <a:off x="8155150" y="3095925"/>
            <a:ext cx="6210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 idx="24" hasCustomPrompt="1"/>
          </p:nvPr>
        </p:nvSpPr>
        <p:spPr>
          <a:xfrm>
            <a:off x="8155150" y="3428688"/>
            <a:ext cx="6210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 idx="25" hasCustomPrompt="1"/>
          </p:nvPr>
        </p:nvSpPr>
        <p:spPr>
          <a:xfrm>
            <a:off x="8155150" y="3761400"/>
            <a:ext cx="6210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 idx="26" hasCustomPrompt="1"/>
          </p:nvPr>
        </p:nvSpPr>
        <p:spPr>
          <a:xfrm>
            <a:off x="8155150" y="4094150"/>
            <a:ext cx="6210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9"/>
          <p:cNvSpPr txBox="1">
            <a:spLocks noGrp="1"/>
          </p:cNvSpPr>
          <p:nvPr>
            <p:ph type="title" idx="27" hasCustomPrompt="1"/>
          </p:nvPr>
        </p:nvSpPr>
        <p:spPr>
          <a:xfrm>
            <a:off x="8155150" y="766763"/>
            <a:ext cx="6210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4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0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52" name="Google Shape;152;p20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20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ctrTitle"/>
          </p:nvPr>
        </p:nvSpPr>
        <p:spPr>
          <a:xfrm>
            <a:off x="352550" y="2171700"/>
            <a:ext cx="38601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IX Two Text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7" name="Google Shape;157;p20"/>
          <p:cNvSpPr/>
          <p:nvPr/>
        </p:nvSpPr>
        <p:spPr>
          <a:xfrm rot="10800000">
            <a:off x="4795425" y="1030600"/>
            <a:ext cx="4116300" cy="438300"/>
          </a:xfrm>
          <a:prstGeom prst="chevron">
            <a:avLst>
              <a:gd name="adj" fmla="val 2075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1"/>
          </p:nvPr>
        </p:nvSpPr>
        <p:spPr>
          <a:xfrm>
            <a:off x="4931528" y="1108450"/>
            <a:ext cx="36918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/>
          <p:nvPr/>
        </p:nvSpPr>
        <p:spPr>
          <a:xfrm rot="10800000">
            <a:off x="4795425" y="1559400"/>
            <a:ext cx="4116300" cy="438300"/>
          </a:xfrm>
          <a:prstGeom prst="chevron">
            <a:avLst>
              <a:gd name="adj" fmla="val 2075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2"/>
          </p:nvPr>
        </p:nvSpPr>
        <p:spPr>
          <a:xfrm>
            <a:off x="4931528" y="1637250"/>
            <a:ext cx="36918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/>
          <p:nvPr/>
        </p:nvSpPr>
        <p:spPr>
          <a:xfrm rot="10800000">
            <a:off x="4795425" y="2088200"/>
            <a:ext cx="4116300" cy="438300"/>
          </a:xfrm>
          <a:prstGeom prst="chevron">
            <a:avLst>
              <a:gd name="adj" fmla="val 2075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3"/>
          </p:nvPr>
        </p:nvSpPr>
        <p:spPr>
          <a:xfrm>
            <a:off x="4931528" y="2166050"/>
            <a:ext cx="36918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0"/>
          <p:cNvSpPr/>
          <p:nvPr/>
        </p:nvSpPr>
        <p:spPr>
          <a:xfrm rot="10800000">
            <a:off x="4795425" y="2617000"/>
            <a:ext cx="4116300" cy="438300"/>
          </a:xfrm>
          <a:prstGeom prst="chevron">
            <a:avLst>
              <a:gd name="adj" fmla="val 2075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ubTitle" idx="4"/>
          </p:nvPr>
        </p:nvSpPr>
        <p:spPr>
          <a:xfrm>
            <a:off x="4931528" y="2694850"/>
            <a:ext cx="36918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0"/>
          <p:cNvSpPr/>
          <p:nvPr/>
        </p:nvSpPr>
        <p:spPr>
          <a:xfrm rot="10800000">
            <a:off x="4795425" y="3145800"/>
            <a:ext cx="4116300" cy="438300"/>
          </a:xfrm>
          <a:prstGeom prst="chevron">
            <a:avLst>
              <a:gd name="adj" fmla="val 2075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ubTitle" idx="5"/>
          </p:nvPr>
        </p:nvSpPr>
        <p:spPr>
          <a:xfrm>
            <a:off x="4931528" y="3223650"/>
            <a:ext cx="36918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0"/>
          <p:cNvSpPr/>
          <p:nvPr/>
        </p:nvSpPr>
        <p:spPr>
          <a:xfrm rot="10800000">
            <a:off x="4795425" y="3674600"/>
            <a:ext cx="4116300" cy="438300"/>
          </a:xfrm>
          <a:prstGeom prst="chevron">
            <a:avLst>
              <a:gd name="adj" fmla="val 20755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ubTitle" idx="6"/>
          </p:nvPr>
        </p:nvSpPr>
        <p:spPr>
          <a:xfrm>
            <a:off x="4931528" y="3752450"/>
            <a:ext cx="36918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SECTION_HEADER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71" name="Google Shape;171;p21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1"/>
          <p:cNvSpPr txBox="1">
            <a:spLocks noGrp="1"/>
          </p:cNvSpPr>
          <p:nvPr>
            <p:ph type="ctrTitle"/>
          </p:nvPr>
        </p:nvSpPr>
        <p:spPr>
          <a:xfrm>
            <a:off x="352550" y="2171700"/>
            <a:ext cx="38601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4829450" y="1385875"/>
            <a:ext cx="3849300" cy="23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with footer">
  <p:cSld name="CUSTOM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2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79" name="Google Shape;179;p22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22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1712775" y="1103850"/>
            <a:ext cx="6974100" cy="29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1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3"/>
          </p:nvPr>
        </p:nvSpPr>
        <p:spPr>
          <a:xfrm rot="-5400000">
            <a:off x="-1577350" y="2403575"/>
            <a:ext cx="42264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1_3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3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89" name="Google Shape;189;p23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" name="Google Shape;192;p23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1712775" y="1103850"/>
            <a:ext cx="6974100" cy="29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ubTitle" idx="1"/>
          </p:nvPr>
        </p:nvSpPr>
        <p:spPr>
          <a:xfrm rot="-5400000">
            <a:off x="-1577350" y="2403575"/>
            <a:ext cx="42264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4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97" name="Google Shape;197;p24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24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grpSp>
        <p:nvGrpSpPr>
          <p:cNvPr id="201" name="Google Shape;201;p24"/>
          <p:cNvGrpSpPr/>
          <p:nvPr/>
        </p:nvGrpSpPr>
        <p:grpSpPr>
          <a:xfrm>
            <a:off x="352550" y="0"/>
            <a:ext cx="640200" cy="4039455"/>
            <a:chOff x="3245525" y="0"/>
            <a:chExt cx="640200" cy="4306455"/>
          </a:xfrm>
        </p:grpSpPr>
        <p:sp>
          <p:nvSpPr>
            <p:cNvPr id="202" name="Google Shape;202;p24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name="adj" fmla="val 2075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1712775" y="1103850"/>
            <a:ext cx="6974100" cy="29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_2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5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07" name="Google Shape;207;p25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25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with footer">
  <p:cSld name="CUSTOM_1_2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6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14" name="Google Shape;214;p26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6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subTitle" idx="1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3"/>
          </p:nvPr>
        </p:nvSpPr>
        <p:spPr>
          <a:xfrm>
            <a:off x="5953000" y="2192550"/>
            <a:ext cx="29241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26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4794600" cy="30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1_2_1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7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24" name="Google Shape;224;p27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7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 hasCustomPrompt="1"/>
          </p:nvPr>
        </p:nvSpPr>
        <p:spPr>
          <a:xfrm>
            <a:off x="457200" y="1106125"/>
            <a:ext cx="4794600" cy="308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r>
              <a:t>xx%</a:t>
            </a:r>
          </a:p>
        </p:txBody>
      </p:sp>
      <p:sp>
        <p:nvSpPr>
          <p:cNvPr id="229" name="Google Shape;229;p27"/>
          <p:cNvSpPr txBox="1">
            <a:spLocks noGrp="1"/>
          </p:cNvSpPr>
          <p:nvPr>
            <p:ph type="body" idx="1"/>
          </p:nvPr>
        </p:nvSpPr>
        <p:spPr>
          <a:xfrm>
            <a:off x="5953000" y="2192550"/>
            <a:ext cx="29241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with footer">
  <p:cSld name="CUSTOM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8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32" name="Google Shape;232;p28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36" name="Google Shape;236;p28"/>
          <p:cNvSpPr txBox="1">
            <a:spLocks noGrp="1"/>
          </p:cNvSpPr>
          <p:nvPr>
            <p:ph type="title"/>
          </p:nvPr>
        </p:nvSpPr>
        <p:spPr>
          <a:xfrm>
            <a:off x="4829450" y="2249350"/>
            <a:ext cx="3849300" cy="7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8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8"/>
          <p:cNvSpPr txBox="1">
            <a:spLocks noGrp="1"/>
          </p:cNvSpPr>
          <p:nvPr>
            <p:ph type="body" idx="3"/>
          </p:nvPr>
        </p:nvSpPr>
        <p:spPr>
          <a:xfrm>
            <a:off x="4829450" y="3077525"/>
            <a:ext cx="3849300" cy="1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8"/>
          <p:cNvSpPr txBox="1">
            <a:spLocks noGrp="1"/>
          </p:cNvSpPr>
          <p:nvPr>
            <p:ph type="subTitle" idx="4"/>
          </p:nvPr>
        </p:nvSpPr>
        <p:spPr>
          <a:xfrm>
            <a:off x="4829450" y="685800"/>
            <a:ext cx="38493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8"/>
          <p:cNvSpPr>
            <a:spLocks noGrp="1"/>
          </p:cNvSpPr>
          <p:nvPr>
            <p:ph type="pic" idx="5"/>
          </p:nvPr>
        </p:nvSpPr>
        <p:spPr>
          <a:xfrm>
            <a:off x="457200" y="685800"/>
            <a:ext cx="3755400" cy="37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1_1_2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9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44" name="Google Shape;244;p29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29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4829450" y="685800"/>
            <a:ext cx="3849300" cy="1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4829450" y="3077525"/>
            <a:ext cx="3849300" cy="1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>
            <a:spLocks noGrp="1"/>
          </p:cNvSpPr>
          <p:nvPr>
            <p:ph type="pic" idx="2"/>
          </p:nvPr>
        </p:nvSpPr>
        <p:spPr>
          <a:xfrm>
            <a:off x="457200" y="685800"/>
            <a:ext cx="3755400" cy="37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1_1_2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30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53" name="Google Shape;253;p30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30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57" name="Google Shape;257;p30"/>
          <p:cNvSpPr>
            <a:spLocks noGrp="1"/>
          </p:cNvSpPr>
          <p:nvPr>
            <p:ph type="pic" idx="2"/>
          </p:nvPr>
        </p:nvSpPr>
        <p:spPr>
          <a:xfrm>
            <a:off x="4931375" y="685800"/>
            <a:ext cx="37554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30"/>
          <p:cNvSpPr txBox="1">
            <a:spLocks noGrp="1"/>
          </p:cNvSpPr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with footer">
  <p:cSld name="CUSTOM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1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61" name="Google Shape;261;p31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31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65" name="Google Shape;265;p31"/>
          <p:cNvSpPr txBox="1">
            <a:spLocks noGrp="1"/>
          </p:cNvSpPr>
          <p:nvPr>
            <p:ph type="subTitle" idx="1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31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267" name="Google Shape;267;p31"/>
          <p:cNvGrpSpPr/>
          <p:nvPr/>
        </p:nvGrpSpPr>
        <p:grpSpPr>
          <a:xfrm>
            <a:off x="3572375" y="0"/>
            <a:ext cx="640200" cy="4470100"/>
            <a:chOff x="3245525" y="0"/>
            <a:chExt cx="640200" cy="4306455"/>
          </a:xfrm>
        </p:grpSpPr>
        <p:sp>
          <p:nvSpPr>
            <p:cNvPr id="268" name="Google Shape;268;p31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name="adj" fmla="val 2075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1"/>
          <p:cNvSpPr txBox="1">
            <a:spLocks noGrp="1"/>
          </p:cNvSpPr>
          <p:nvPr>
            <p:ph type="subTitle" idx="3"/>
          </p:nvPr>
        </p:nvSpPr>
        <p:spPr>
          <a:xfrm>
            <a:off x="4829450" y="768100"/>
            <a:ext cx="37650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body" idx="4"/>
          </p:nvPr>
        </p:nvSpPr>
        <p:spPr>
          <a:xfrm>
            <a:off x="4829450" y="998844"/>
            <a:ext cx="37650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2" name="Google Shape;272;p31"/>
          <p:cNvSpPr txBox="1">
            <a:spLocks noGrp="1"/>
          </p:cNvSpPr>
          <p:nvPr>
            <p:ph type="subTitle" idx="5"/>
          </p:nvPr>
        </p:nvSpPr>
        <p:spPr>
          <a:xfrm>
            <a:off x="4829450" y="2018873"/>
            <a:ext cx="37650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body" idx="6"/>
          </p:nvPr>
        </p:nvSpPr>
        <p:spPr>
          <a:xfrm>
            <a:off x="4829450" y="2249617"/>
            <a:ext cx="37650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4" name="Google Shape;274;p31"/>
          <p:cNvSpPr txBox="1">
            <a:spLocks noGrp="1"/>
          </p:cNvSpPr>
          <p:nvPr>
            <p:ph type="subTitle" idx="7"/>
          </p:nvPr>
        </p:nvSpPr>
        <p:spPr>
          <a:xfrm>
            <a:off x="4829450" y="3274833"/>
            <a:ext cx="37650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1"/>
          <p:cNvSpPr txBox="1">
            <a:spLocks noGrp="1"/>
          </p:cNvSpPr>
          <p:nvPr>
            <p:ph type="body" idx="8"/>
          </p:nvPr>
        </p:nvSpPr>
        <p:spPr>
          <a:xfrm>
            <a:off x="4829450" y="3505577"/>
            <a:ext cx="37650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p31"/>
          <p:cNvSpPr txBox="1">
            <a:spLocks noGrp="1"/>
          </p:cNvSpPr>
          <p:nvPr>
            <p:ph type="ctrTitle"/>
          </p:nvPr>
        </p:nvSpPr>
        <p:spPr>
          <a:xfrm>
            <a:off x="352550" y="2171700"/>
            <a:ext cx="32199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IX Two Text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1_1_1_4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2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79" name="Google Shape;279;p32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32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grpSp>
        <p:nvGrpSpPr>
          <p:cNvPr id="283" name="Google Shape;283;p32"/>
          <p:cNvGrpSpPr/>
          <p:nvPr/>
        </p:nvGrpSpPr>
        <p:grpSpPr>
          <a:xfrm>
            <a:off x="3572375" y="0"/>
            <a:ext cx="640200" cy="4470100"/>
            <a:chOff x="3245525" y="0"/>
            <a:chExt cx="640200" cy="4306455"/>
          </a:xfrm>
        </p:grpSpPr>
        <p:sp>
          <p:nvSpPr>
            <p:cNvPr id="284" name="Google Shape;284;p32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name="adj" fmla="val 2075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32"/>
          <p:cNvSpPr txBox="1">
            <a:spLocks noGrp="1"/>
          </p:cNvSpPr>
          <p:nvPr>
            <p:ph type="subTitle" idx="1"/>
          </p:nvPr>
        </p:nvSpPr>
        <p:spPr>
          <a:xfrm>
            <a:off x="4829450" y="768100"/>
            <a:ext cx="37650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2"/>
          <p:cNvSpPr txBox="1">
            <a:spLocks noGrp="1"/>
          </p:cNvSpPr>
          <p:nvPr>
            <p:ph type="body" idx="2"/>
          </p:nvPr>
        </p:nvSpPr>
        <p:spPr>
          <a:xfrm>
            <a:off x="4829450" y="998844"/>
            <a:ext cx="37650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32"/>
          <p:cNvSpPr txBox="1">
            <a:spLocks noGrp="1"/>
          </p:cNvSpPr>
          <p:nvPr>
            <p:ph type="subTitle" idx="3"/>
          </p:nvPr>
        </p:nvSpPr>
        <p:spPr>
          <a:xfrm>
            <a:off x="4829450" y="2018873"/>
            <a:ext cx="37650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2"/>
          <p:cNvSpPr txBox="1">
            <a:spLocks noGrp="1"/>
          </p:cNvSpPr>
          <p:nvPr>
            <p:ph type="body" idx="4"/>
          </p:nvPr>
        </p:nvSpPr>
        <p:spPr>
          <a:xfrm>
            <a:off x="4829450" y="2249617"/>
            <a:ext cx="37650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0" name="Google Shape;290;p32"/>
          <p:cNvSpPr txBox="1">
            <a:spLocks noGrp="1"/>
          </p:cNvSpPr>
          <p:nvPr>
            <p:ph type="subTitle" idx="5"/>
          </p:nvPr>
        </p:nvSpPr>
        <p:spPr>
          <a:xfrm>
            <a:off x="4829450" y="3274833"/>
            <a:ext cx="37650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32"/>
          <p:cNvSpPr txBox="1">
            <a:spLocks noGrp="1"/>
          </p:cNvSpPr>
          <p:nvPr>
            <p:ph type="body" idx="6"/>
          </p:nvPr>
        </p:nvSpPr>
        <p:spPr>
          <a:xfrm>
            <a:off x="4829450" y="3505577"/>
            <a:ext cx="37650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2" name="Google Shape;292;p32"/>
          <p:cNvSpPr txBox="1">
            <a:spLocks noGrp="1"/>
          </p:cNvSpPr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1_1_1_3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33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95" name="Google Shape;295;p33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1"/>
          </p:nvPr>
        </p:nvSpPr>
        <p:spPr>
          <a:xfrm>
            <a:off x="4829450" y="1741450"/>
            <a:ext cx="37650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3"/>
          <p:cNvSpPr txBox="1">
            <a:spLocks noGrp="1"/>
          </p:cNvSpPr>
          <p:nvPr>
            <p:ph type="body" idx="2"/>
          </p:nvPr>
        </p:nvSpPr>
        <p:spPr>
          <a:xfrm>
            <a:off x="4829450" y="1972200"/>
            <a:ext cx="37650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01" name="Google Shape;301;p33"/>
          <p:cNvGrpSpPr/>
          <p:nvPr/>
        </p:nvGrpSpPr>
        <p:grpSpPr>
          <a:xfrm>
            <a:off x="3572375" y="0"/>
            <a:ext cx="640200" cy="4470100"/>
            <a:chOff x="3245525" y="0"/>
            <a:chExt cx="640200" cy="4306455"/>
          </a:xfrm>
        </p:grpSpPr>
        <p:sp>
          <p:nvSpPr>
            <p:cNvPr id="302" name="Google Shape;302;p33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name="adj" fmla="val 2075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33"/>
          <p:cNvSpPr txBox="1">
            <a:spLocks noGrp="1"/>
          </p:cNvSpPr>
          <p:nvPr>
            <p:ph type="subTitle" idx="3"/>
          </p:nvPr>
        </p:nvSpPr>
        <p:spPr>
          <a:xfrm>
            <a:off x="4829450" y="768100"/>
            <a:ext cx="37650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3"/>
          <p:cNvSpPr txBox="1">
            <a:spLocks noGrp="1"/>
          </p:cNvSpPr>
          <p:nvPr>
            <p:ph type="body" idx="4"/>
          </p:nvPr>
        </p:nvSpPr>
        <p:spPr>
          <a:xfrm>
            <a:off x="4829450" y="998850"/>
            <a:ext cx="37650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06" name="Google Shape;306;p33"/>
          <p:cNvSpPr txBox="1">
            <a:spLocks noGrp="1"/>
          </p:cNvSpPr>
          <p:nvPr>
            <p:ph type="subTitle" idx="5"/>
          </p:nvPr>
        </p:nvSpPr>
        <p:spPr>
          <a:xfrm>
            <a:off x="4829450" y="2714800"/>
            <a:ext cx="37650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3"/>
          <p:cNvSpPr txBox="1">
            <a:spLocks noGrp="1"/>
          </p:cNvSpPr>
          <p:nvPr>
            <p:ph type="body" idx="6"/>
          </p:nvPr>
        </p:nvSpPr>
        <p:spPr>
          <a:xfrm>
            <a:off x="4829450" y="2945550"/>
            <a:ext cx="37650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7"/>
          </p:nvPr>
        </p:nvSpPr>
        <p:spPr>
          <a:xfrm>
            <a:off x="4829450" y="3688150"/>
            <a:ext cx="37650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body" idx="8"/>
          </p:nvPr>
        </p:nvSpPr>
        <p:spPr>
          <a:xfrm>
            <a:off x="4829450" y="3918900"/>
            <a:ext cx="37650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1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wo big ideas">
  <p:cSld name="CUSTOM_1_1_1_2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4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13" name="Google Shape;313;p34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34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grpSp>
        <p:nvGrpSpPr>
          <p:cNvPr id="317" name="Google Shape;317;p34"/>
          <p:cNvGrpSpPr/>
          <p:nvPr/>
        </p:nvGrpSpPr>
        <p:grpSpPr>
          <a:xfrm>
            <a:off x="3572375" y="0"/>
            <a:ext cx="640200" cy="4470100"/>
            <a:chOff x="3245525" y="0"/>
            <a:chExt cx="640200" cy="4306455"/>
          </a:xfrm>
        </p:grpSpPr>
        <p:sp>
          <p:nvSpPr>
            <p:cNvPr id="318" name="Google Shape;318;p34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name="adj" fmla="val 2075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34"/>
          <p:cNvSpPr txBox="1">
            <a:spLocks noGrp="1"/>
          </p:cNvSpPr>
          <p:nvPr>
            <p:ph type="subTitle" idx="1"/>
          </p:nvPr>
        </p:nvSpPr>
        <p:spPr>
          <a:xfrm>
            <a:off x="4829450" y="768100"/>
            <a:ext cx="37650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34"/>
          <p:cNvSpPr txBox="1">
            <a:spLocks noGrp="1"/>
          </p:cNvSpPr>
          <p:nvPr>
            <p:ph type="subTitle" idx="2"/>
          </p:nvPr>
        </p:nvSpPr>
        <p:spPr>
          <a:xfrm>
            <a:off x="4829450" y="768098"/>
            <a:ext cx="37650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34"/>
          <p:cNvSpPr txBox="1">
            <a:spLocks noGrp="1"/>
          </p:cNvSpPr>
          <p:nvPr>
            <p:ph type="body" idx="3"/>
          </p:nvPr>
        </p:nvSpPr>
        <p:spPr>
          <a:xfrm>
            <a:off x="4829450" y="998850"/>
            <a:ext cx="3765000" cy="1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4"/>
          </p:nvPr>
        </p:nvSpPr>
        <p:spPr>
          <a:xfrm>
            <a:off x="4829450" y="2571748"/>
            <a:ext cx="37650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4"/>
          <p:cNvSpPr txBox="1">
            <a:spLocks noGrp="1"/>
          </p:cNvSpPr>
          <p:nvPr>
            <p:ph type="body" idx="5"/>
          </p:nvPr>
        </p:nvSpPr>
        <p:spPr>
          <a:xfrm>
            <a:off x="4829450" y="2802500"/>
            <a:ext cx="3765000" cy="1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with footer">
  <p:cSld name="CUSTOM_1_1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5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28" name="Google Shape;328;p35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1" name="Google Shape;331;p35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1985550" y="3609025"/>
            <a:ext cx="1880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35"/>
          <p:cNvSpPr txBox="1">
            <a:spLocks noGrp="1"/>
          </p:cNvSpPr>
          <p:nvPr>
            <p:ph type="body" idx="2"/>
          </p:nvPr>
        </p:nvSpPr>
        <p:spPr>
          <a:xfrm>
            <a:off x="366100" y="1528100"/>
            <a:ext cx="1880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4" name="Google Shape;334;p35"/>
          <p:cNvSpPr txBox="1">
            <a:spLocks noGrp="1"/>
          </p:cNvSpPr>
          <p:nvPr>
            <p:ph type="body" idx="3"/>
          </p:nvPr>
        </p:nvSpPr>
        <p:spPr>
          <a:xfrm>
            <a:off x="6920925" y="1528100"/>
            <a:ext cx="1880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5" name="Google Shape;335;p35"/>
          <p:cNvSpPr txBox="1">
            <a:spLocks noGrp="1"/>
          </p:cNvSpPr>
          <p:nvPr>
            <p:ph type="body" idx="4"/>
          </p:nvPr>
        </p:nvSpPr>
        <p:spPr>
          <a:xfrm>
            <a:off x="3630125" y="1528100"/>
            <a:ext cx="1880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6" name="Google Shape;336;p35"/>
          <p:cNvSpPr txBox="1">
            <a:spLocks noGrp="1"/>
          </p:cNvSpPr>
          <p:nvPr>
            <p:ph type="subTitle" idx="5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35"/>
          <p:cNvSpPr txBox="1">
            <a:spLocks noGrp="1"/>
          </p:cNvSpPr>
          <p:nvPr>
            <p:ph type="subTitle" idx="6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338" name="Google Shape;338;p35"/>
          <p:cNvGrpSpPr/>
          <p:nvPr/>
        </p:nvGrpSpPr>
        <p:grpSpPr>
          <a:xfrm rot="-5400000">
            <a:off x="4010494" y="-1441999"/>
            <a:ext cx="659534" cy="8680521"/>
            <a:chOff x="3245525" y="0"/>
            <a:chExt cx="640200" cy="4306455"/>
          </a:xfrm>
        </p:grpSpPr>
        <p:sp>
          <p:nvSpPr>
            <p:cNvPr id="339" name="Google Shape;339;p35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name="adj" fmla="val 2075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35"/>
          <p:cNvSpPr txBox="1">
            <a:spLocks noGrp="1"/>
          </p:cNvSpPr>
          <p:nvPr>
            <p:ph type="title"/>
          </p:nvPr>
        </p:nvSpPr>
        <p:spPr>
          <a:xfrm>
            <a:off x="366100" y="652125"/>
            <a:ext cx="38466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subTitle" idx="7"/>
          </p:nvPr>
        </p:nvSpPr>
        <p:spPr>
          <a:xfrm>
            <a:off x="2103450" y="2663188"/>
            <a:ext cx="1644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endParaRPr/>
          </a:p>
        </p:txBody>
      </p:sp>
      <p:sp>
        <p:nvSpPr>
          <p:cNvPr id="343" name="Google Shape;343;p35"/>
          <p:cNvSpPr txBox="1">
            <a:spLocks noGrp="1"/>
          </p:cNvSpPr>
          <p:nvPr>
            <p:ph type="subTitle" idx="8"/>
          </p:nvPr>
        </p:nvSpPr>
        <p:spPr>
          <a:xfrm>
            <a:off x="3748031" y="2663188"/>
            <a:ext cx="1644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endParaRPr/>
          </a:p>
        </p:txBody>
      </p:sp>
      <p:sp>
        <p:nvSpPr>
          <p:cNvPr id="344" name="Google Shape;344;p35"/>
          <p:cNvSpPr txBox="1">
            <a:spLocks noGrp="1"/>
          </p:cNvSpPr>
          <p:nvPr>
            <p:ph type="subTitle" idx="9"/>
          </p:nvPr>
        </p:nvSpPr>
        <p:spPr>
          <a:xfrm>
            <a:off x="5395950" y="2663188"/>
            <a:ext cx="1644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subTitle" idx="13"/>
          </p:nvPr>
        </p:nvSpPr>
        <p:spPr>
          <a:xfrm>
            <a:off x="7038825" y="2663188"/>
            <a:ext cx="1644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endParaRPr/>
          </a:p>
        </p:txBody>
      </p:sp>
      <p:sp>
        <p:nvSpPr>
          <p:cNvPr id="346" name="Google Shape;346;p35"/>
          <p:cNvSpPr txBox="1">
            <a:spLocks noGrp="1"/>
          </p:cNvSpPr>
          <p:nvPr>
            <p:ph type="subTitle" idx="14"/>
          </p:nvPr>
        </p:nvSpPr>
        <p:spPr>
          <a:xfrm>
            <a:off x="457225" y="2663188"/>
            <a:ext cx="1644600" cy="4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endParaRPr/>
          </a:p>
        </p:txBody>
      </p:sp>
      <p:sp>
        <p:nvSpPr>
          <p:cNvPr id="347" name="Google Shape;347;p35"/>
          <p:cNvSpPr txBox="1">
            <a:spLocks noGrp="1"/>
          </p:cNvSpPr>
          <p:nvPr>
            <p:ph type="body" idx="15"/>
          </p:nvPr>
        </p:nvSpPr>
        <p:spPr>
          <a:xfrm>
            <a:off x="5278050" y="3609025"/>
            <a:ext cx="1880400" cy="6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 and image with footer">
  <p:cSld name="CUSTOM_1_1_1_1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36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50" name="Google Shape;350;p36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36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54" name="Google Shape;354;p36"/>
          <p:cNvSpPr txBox="1">
            <a:spLocks noGrp="1"/>
          </p:cNvSpPr>
          <p:nvPr>
            <p:ph type="subTitle" idx="1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36"/>
          <p:cNvSpPr txBox="1">
            <a:spLocks noGrp="1"/>
          </p:cNvSpPr>
          <p:nvPr>
            <p:ph type="title"/>
          </p:nvPr>
        </p:nvSpPr>
        <p:spPr>
          <a:xfrm>
            <a:off x="366100" y="2164325"/>
            <a:ext cx="38466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36"/>
          <p:cNvSpPr txBox="1">
            <a:spLocks noGrp="1"/>
          </p:cNvSpPr>
          <p:nvPr>
            <p:ph type="subTitle" idx="3"/>
          </p:nvPr>
        </p:nvSpPr>
        <p:spPr>
          <a:xfrm>
            <a:off x="366100" y="3096750"/>
            <a:ext cx="38466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8" name="Google Shape;358;p36"/>
          <p:cNvSpPr txBox="1">
            <a:spLocks noGrp="1"/>
          </p:cNvSpPr>
          <p:nvPr>
            <p:ph type="body" idx="4"/>
          </p:nvPr>
        </p:nvSpPr>
        <p:spPr>
          <a:xfrm>
            <a:off x="366100" y="3379350"/>
            <a:ext cx="38466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59" name="Google Shape;359;p36"/>
          <p:cNvSpPr>
            <a:spLocks noGrp="1"/>
          </p:cNvSpPr>
          <p:nvPr>
            <p:ph type="pic" idx="5"/>
          </p:nvPr>
        </p:nvSpPr>
        <p:spPr>
          <a:xfrm>
            <a:off x="4928588" y="679925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36"/>
          <p:cNvSpPr>
            <a:spLocks noGrp="1"/>
          </p:cNvSpPr>
          <p:nvPr>
            <p:ph type="pic" idx="6"/>
          </p:nvPr>
        </p:nvSpPr>
        <p:spPr>
          <a:xfrm>
            <a:off x="457200" y="679925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36"/>
          <p:cNvSpPr txBox="1">
            <a:spLocks noGrp="1"/>
          </p:cNvSpPr>
          <p:nvPr>
            <p:ph type="title" idx="7"/>
          </p:nvPr>
        </p:nvSpPr>
        <p:spPr>
          <a:xfrm>
            <a:off x="4837500" y="2164325"/>
            <a:ext cx="38466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subTitle" idx="8"/>
          </p:nvPr>
        </p:nvSpPr>
        <p:spPr>
          <a:xfrm>
            <a:off x="4837500" y="3096750"/>
            <a:ext cx="38466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3" name="Google Shape;363;p36"/>
          <p:cNvSpPr txBox="1">
            <a:spLocks noGrp="1"/>
          </p:cNvSpPr>
          <p:nvPr>
            <p:ph type="body" idx="9"/>
          </p:nvPr>
        </p:nvSpPr>
        <p:spPr>
          <a:xfrm>
            <a:off x="4837500" y="3379350"/>
            <a:ext cx="38466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 with footer">
  <p:cSld name="CUSTOM_1_1_1_1_1_1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7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66" name="Google Shape;366;p37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37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70" name="Google Shape;370;p37"/>
          <p:cNvSpPr txBox="1">
            <a:spLocks noGrp="1"/>
          </p:cNvSpPr>
          <p:nvPr>
            <p:ph type="subTitle" idx="1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37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37"/>
          <p:cNvSpPr>
            <a:spLocks noGrp="1"/>
          </p:cNvSpPr>
          <p:nvPr>
            <p:ph type="pic" idx="3"/>
          </p:nvPr>
        </p:nvSpPr>
        <p:spPr>
          <a:xfrm>
            <a:off x="4928588" y="1477413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37"/>
          <p:cNvSpPr>
            <a:spLocks noGrp="1"/>
          </p:cNvSpPr>
          <p:nvPr>
            <p:ph type="pic" idx="4"/>
          </p:nvPr>
        </p:nvSpPr>
        <p:spPr>
          <a:xfrm>
            <a:off x="457200" y="1495438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37"/>
          <p:cNvSpPr txBox="1">
            <a:spLocks noGrp="1"/>
          </p:cNvSpPr>
          <p:nvPr>
            <p:ph type="title"/>
          </p:nvPr>
        </p:nvSpPr>
        <p:spPr>
          <a:xfrm>
            <a:off x="366100" y="652125"/>
            <a:ext cx="38466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37"/>
          <p:cNvSpPr txBox="1">
            <a:spLocks noGrp="1"/>
          </p:cNvSpPr>
          <p:nvPr>
            <p:ph type="subTitle" idx="5"/>
          </p:nvPr>
        </p:nvSpPr>
        <p:spPr>
          <a:xfrm>
            <a:off x="366100" y="2979850"/>
            <a:ext cx="38466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37"/>
          <p:cNvSpPr txBox="1">
            <a:spLocks noGrp="1"/>
          </p:cNvSpPr>
          <p:nvPr>
            <p:ph type="body" idx="6"/>
          </p:nvPr>
        </p:nvSpPr>
        <p:spPr>
          <a:xfrm>
            <a:off x="366100" y="3379350"/>
            <a:ext cx="38466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77" name="Google Shape;377;p37"/>
          <p:cNvSpPr txBox="1">
            <a:spLocks noGrp="1"/>
          </p:cNvSpPr>
          <p:nvPr>
            <p:ph type="subTitle" idx="7"/>
          </p:nvPr>
        </p:nvSpPr>
        <p:spPr>
          <a:xfrm>
            <a:off x="4837500" y="2979850"/>
            <a:ext cx="38466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7"/>
          <p:cNvSpPr txBox="1">
            <a:spLocks noGrp="1"/>
          </p:cNvSpPr>
          <p:nvPr>
            <p:ph type="body" idx="8"/>
          </p:nvPr>
        </p:nvSpPr>
        <p:spPr>
          <a:xfrm>
            <a:off x="4837500" y="3379350"/>
            <a:ext cx="38466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_1_1_1_1_1_3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8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81" name="Google Shape;381;p38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38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85" name="Google Shape;385;p38"/>
          <p:cNvSpPr>
            <a:spLocks noGrp="1"/>
          </p:cNvSpPr>
          <p:nvPr>
            <p:ph type="pic" idx="2"/>
          </p:nvPr>
        </p:nvSpPr>
        <p:spPr>
          <a:xfrm>
            <a:off x="4928588" y="1477413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38"/>
          <p:cNvSpPr>
            <a:spLocks noGrp="1"/>
          </p:cNvSpPr>
          <p:nvPr>
            <p:ph type="pic" idx="3"/>
          </p:nvPr>
        </p:nvSpPr>
        <p:spPr>
          <a:xfrm>
            <a:off x="457200" y="1495438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38"/>
          <p:cNvSpPr txBox="1">
            <a:spLocks noGrp="1"/>
          </p:cNvSpPr>
          <p:nvPr>
            <p:ph type="title"/>
          </p:nvPr>
        </p:nvSpPr>
        <p:spPr>
          <a:xfrm>
            <a:off x="366100" y="652125"/>
            <a:ext cx="38466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38"/>
          <p:cNvSpPr txBox="1">
            <a:spLocks noGrp="1"/>
          </p:cNvSpPr>
          <p:nvPr>
            <p:ph type="subTitle" idx="1"/>
          </p:nvPr>
        </p:nvSpPr>
        <p:spPr>
          <a:xfrm>
            <a:off x="366100" y="3096750"/>
            <a:ext cx="38466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subTitle" idx="4"/>
          </p:nvPr>
        </p:nvSpPr>
        <p:spPr>
          <a:xfrm>
            <a:off x="4837500" y="3096750"/>
            <a:ext cx="38466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0" name="Google Shape;390;p38"/>
          <p:cNvSpPr txBox="1">
            <a:spLocks noGrp="1"/>
          </p:cNvSpPr>
          <p:nvPr>
            <p:ph type="body" idx="5"/>
          </p:nvPr>
        </p:nvSpPr>
        <p:spPr>
          <a:xfrm>
            <a:off x="366100" y="3379350"/>
            <a:ext cx="38466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1" name="Google Shape;391;p38"/>
          <p:cNvSpPr txBox="1">
            <a:spLocks noGrp="1"/>
          </p:cNvSpPr>
          <p:nvPr>
            <p:ph type="body" idx="6"/>
          </p:nvPr>
        </p:nvSpPr>
        <p:spPr>
          <a:xfrm>
            <a:off x="4837500" y="3379350"/>
            <a:ext cx="38466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_1_1_1_1_1_2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39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94" name="Google Shape;394;p39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39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98" name="Google Shape;398;p39"/>
          <p:cNvSpPr>
            <a:spLocks noGrp="1"/>
          </p:cNvSpPr>
          <p:nvPr>
            <p:ph type="pic" idx="2"/>
          </p:nvPr>
        </p:nvSpPr>
        <p:spPr>
          <a:xfrm>
            <a:off x="457200" y="1495450"/>
            <a:ext cx="25563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366100" y="652125"/>
            <a:ext cx="38466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subTitle" idx="1"/>
          </p:nvPr>
        </p:nvSpPr>
        <p:spPr>
          <a:xfrm>
            <a:off x="366100" y="3096753"/>
            <a:ext cx="26475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body" idx="3"/>
          </p:nvPr>
        </p:nvSpPr>
        <p:spPr>
          <a:xfrm>
            <a:off x="366100" y="3379351"/>
            <a:ext cx="26475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2" name="Google Shape;402;p39"/>
          <p:cNvSpPr>
            <a:spLocks noGrp="1"/>
          </p:cNvSpPr>
          <p:nvPr>
            <p:ph type="pic" idx="4"/>
          </p:nvPr>
        </p:nvSpPr>
        <p:spPr>
          <a:xfrm>
            <a:off x="3339350" y="1495450"/>
            <a:ext cx="25563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39"/>
          <p:cNvSpPr txBox="1">
            <a:spLocks noGrp="1"/>
          </p:cNvSpPr>
          <p:nvPr>
            <p:ph type="subTitle" idx="5"/>
          </p:nvPr>
        </p:nvSpPr>
        <p:spPr>
          <a:xfrm>
            <a:off x="3248250" y="3096753"/>
            <a:ext cx="26475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4" name="Google Shape;404;p39"/>
          <p:cNvSpPr txBox="1">
            <a:spLocks noGrp="1"/>
          </p:cNvSpPr>
          <p:nvPr>
            <p:ph type="body" idx="6"/>
          </p:nvPr>
        </p:nvSpPr>
        <p:spPr>
          <a:xfrm>
            <a:off x="3248250" y="3379351"/>
            <a:ext cx="26475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5" name="Google Shape;405;p39"/>
          <p:cNvSpPr>
            <a:spLocks noGrp="1"/>
          </p:cNvSpPr>
          <p:nvPr>
            <p:ph type="pic" idx="7"/>
          </p:nvPr>
        </p:nvSpPr>
        <p:spPr>
          <a:xfrm>
            <a:off x="6221500" y="1495450"/>
            <a:ext cx="25563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39"/>
          <p:cNvSpPr txBox="1">
            <a:spLocks noGrp="1"/>
          </p:cNvSpPr>
          <p:nvPr>
            <p:ph type="subTitle" idx="8"/>
          </p:nvPr>
        </p:nvSpPr>
        <p:spPr>
          <a:xfrm>
            <a:off x="6130400" y="3096753"/>
            <a:ext cx="26475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7" name="Google Shape;407;p39"/>
          <p:cNvSpPr txBox="1">
            <a:spLocks noGrp="1"/>
          </p:cNvSpPr>
          <p:nvPr>
            <p:ph type="body" idx="9"/>
          </p:nvPr>
        </p:nvSpPr>
        <p:spPr>
          <a:xfrm>
            <a:off x="6130400" y="3379351"/>
            <a:ext cx="2647500" cy="9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_1_1_1_1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40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410" name="Google Shape;410;p40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3" name="Google Shape;413;p40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14" name="Google Shape;414;p40"/>
          <p:cNvSpPr txBox="1">
            <a:spLocks noGrp="1"/>
          </p:cNvSpPr>
          <p:nvPr>
            <p:ph type="body" idx="1"/>
          </p:nvPr>
        </p:nvSpPr>
        <p:spPr>
          <a:xfrm>
            <a:off x="366100" y="2555000"/>
            <a:ext cx="3846600" cy="17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15" name="Google Shape;415;p40"/>
          <p:cNvSpPr txBox="1">
            <a:spLocks noGrp="1"/>
          </p:cNvSpPr>
          <p:nvPr>
            <p:ph type="body" idx="2"/>
          </p:nvPr>
        </p:nvSpPr>
        <p:spPr>
          <a:xfrm>
            <a:off x="4837500" y="2555000"/>
            <a:ext cx="3846600" cy="17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16" name="Google Shape;416;p40"/>
          <p:cNvSpPr txBox="1">
            <a:spLocks noGrp="1"/>
          </p:cNvSpPr>
          <p:nvPr>
            <p:ph type="title"/>
          </p:nvPr>
        </p:nvSpPr>
        <p:spPr>
          <a:xfrm>
            <a:off x="311700" y="655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text and image with footer" type="tx">
  <p:cSld name="TITLE_AND_BODY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41"/>
          <p:cNvGrpSpPr/>
          <p:nvPr/>
        </p:nvGrpSpPr>
        <p:grpSpPr>
          <a:xfrm>
            <a:off x="0" y="0"/>
            <a:ext cx="9144000" cy="4974501"/>
            <a:chOff x="0" y="0"/>
            <a:chExt cx="9144000" cy="4974501"/>
          </a:xfrm>
        </p:grpSpPr>
        <p:sp>
          <p:nvSpPr>
            <p:cNvPr id="419" name="Google Shape;419;p41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41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23" name="Google Shape;423;p41"/>
          <p:cNvSpPr txBox="1">
            <a:spLocks noGrp="1"/>
          </p:cNvSpPr>
          <p:nvPr>
            <p:ph type="subTitle" idx="1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41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41"/>
          <p:cNvSpPr txBox="1">
            <a:spLocks noGrp="1"/>
          </p:cNvSpPr>
          <p:nvPr>
            <p:ph type="subTitle" idx="3"/>
          </p:nvPr>
        </p:nvSpPr>
        <p:spPr>
          <a:xfrm>
            <a:off x="457200" y="332425"/>
            <a:ext cx="25056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6" name="Google Shape;426;p41"/>
          <p:cNvSpPr>
            <a:spLocks noGrp="1"/>
          </p:cNvSpPr>
          <p:nvPr>
            <p:ph type="pic" idx="4"/>
          </p:nvPr>
        </p:nvSpPr>
        <p:spPr>
          <a:xfrm>
            <a:off x="630200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1"/>
          <p:cNvSpPr txBox="1">
            <a:spLocks noGrp="1"/>
          </p:cNvSpPr>
          <p:nvPr>
            <p:ph type="body" idx="5"/>
          </p:nvPr>
        </p:nvSpPr>
        <p:spPr>
          <a:xfrm>
            <a:off x="548700" y="2605672"/>
            <a:ext cx="2322600" cy="13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41"/>
          <p:cNvSpPr txBox="1">
            <a:spLocks noGrp="1"/>
          </p:cNvSpPr>
          <p:nvPr>
            <p:ph type="subTitle" idx="6"/>
          </p:nvPr>
        </p:nvSpPr>
        <p:spPr>
          <a:xfrm>
            <a:off x="548700" y="2171875"/>
            <a:ext cx="23226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>
            <a:endParaRPr/>
          </a:p>
        </p:txBody>
      </p:sp>
      <p:sp>
        <p:nvSpPr>
          <p:cNvPr id="429" name="Google Shape;429;p41"/>
          <p:cNvSpPr txBox="1">
            <a:spLocks noGrp="1"/>
          </p:cNvSpPr>
          <p:nvPr>
            <p:ph type="subTitle" idx="7"/>
          </p:nvPr>
        </p:nvSpPr>
        <p:spPr>
          <a:xfrm>
            <a:off x="3319200" y="332425"/>
            <a:ext cx="25056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0" name="Google Shape;430;p41"/>
          <p:cNvSpPr>
            <a:spLocks noGrp="1"/>
          </p:cNvSpPr>
          <p:nvPr>
            <p:ph type="pic" idx="8"/>
          </p:nvPr>
        </p:nvSpPr>
        <p:spPr>
          <a:xfrm>
            <a:off x="3492200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41"/>
          <p:cNvSpPr txBox="1">
            <a:spLocks noGrp="1"/>
          </p:cNvSpPr>
          <p:nvPr>
            <p:ph type="subTitle" idx="9"/>
          </p:nvPr>
        </p:nvSpPr>
        <p:spPr>
          <a:xfrm>
            <a:off x="3410700" y="2171875"/>
            <a:ext cx="23226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subTitle" idx="13"/>
          </p:nvPr>
        </p:nvSpPr>
        <p:spPr>
          <a:xfrm>
            <a:off x="6181175" y="332425"/>
            <a:ext cx="25056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3" name="Google Shape;433;p41"/>
          <p:cNvSpPr txBox="1">
            <a:spLocks noGrp="1"/>
          </p:cNvSpPr>
          <p:nvPr>
            <p:ph type="body" idx="14"/>
          </p:nvPr>
        </p:nvSpPr>
        <p:spPr>
          <a:xfrm>
            <a:off x="6272675" y="860275"/>
            <a:ext cx="2414100" cy="31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4" name="Google Shape;434;p41"/>
          <p:cNvSpPr txBox="1">
            <a:spLocks noGrp="1"/>
          </p:cNvSpPr>
          <p:nvPr>
            <p:ph type="body" idx="15"/>
          </p:nvPr>
        </p:nvSpPr>
        <p:spPr>
          <a:xfrm>
            <a:off x="3410700" y="2605672"/>
            <a:ext cx="2322600" cy="13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bookmarks">
  <p:cSld name="TITLE_AND_BODY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42"/>
          <p:cNvGrpSpPr/>
          <p:nvPr/>
        </p:nvGrpSpPr>
        <p:grpSpPr>
          <a:xfrm>
            <a:off x="0" y="0"/>
            <a:ext cx="9144000" cy="4974501"/>
            <a:chOff x="0" y="0"/>
            <a:chExt cx="9144000" cy="4974501"/>
          </a:xfrm>
        </p:grpSpPr>
        <p:sp>
          <p:nvSpPr>
            <p:cNvPr id="437" name="Google Shape;437;p42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9" name="Google Shape;43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0" name="Google Shape;440;p42"/>
          <p:cNvGrpSpPr/>
          <p:nvPr/>
        </p:nvGrpSpPr>
        <p:grpSpPr>
          <a:xfrm>
            <a:off x="457125" y="0"/>
            <a:ext cx="2505690" cy="4469981"/>
            <a:chOff x="457125" y="0"/>
            <a:chExt cx="2505690" cy="4469981"/>
          </a:xfrm>
        </p:grpSpPr>
        <p:sp>
          <p:nvSpPr>
            <p:cNvPr id="441" name="Google Shape;441;p42"/>
            <p:cNvSpPr/>
            <p:nvPr/>
          </p:nvSpPr>
          <p:spPr>
            <a:xfrm>
              <a:off x="457125" y="0"/>
              <a:ext cx="2505600" cy="395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 rot="-5400000">
              <a:off x="1164015" y="2671181"/>
              <a:ext cx="1092000" cy="2505600"/>
            </a:xfrm>
            <a:prstGeom prst="chevron">
              <a:avLst>
                <a:gd name="adj" fmla="val 309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42"/>
          <p:cNvGrpSpPr/>
          <p:nvPr/>
        </p:nvGrpSpPr>
        <p:grpSpPr>
          <a:xfrm>
            <a:off x="3319150" y="0"/>
            <a:ext cx="2505690" cy="4469981"/>
            <a:chOff x="457125" y="0"/>
            <a:chExt cx="2505690" cy="4469981"/>
          </a:xfrm>
        </p:grpSpPr>
        <p:sp>
          <p:nvSpPr>
            <p:cNvPr id="444" name="Google Shape;444;p42"/>
            <p:cNvSpPr/>
            <p:nvPr/>
          </p:nvSpPr>
          <p:spPr>
            <a:xfrm>
              <a:off x="457125" y="0"/>
              <a:ext cx="2505600" cy="395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 rot="-5400000">
              <a:off x="1164015" y="2671181"/>
              <a:ext cx="1092000" cy="2505600"/>
            </a:xfrm>
            <a:prstGeom prst="chevron">
              <a:avLst>
                <a:gd name="adj" fmla="val 309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42"/>
          <p:cNvGrpSpPr/>
          <p:nvPr/>
        </p:nvGrpSpPr>
        <p:grpSpPr>
          <a:xfrm>
            <a:off x="6181175" y="0"/>
            <a:ext cx="2505690" cy="4469981"/>
            <a:chOff x="457125" y="0"/>
            <a:chExt cx="2505690" cy="4469981"/>
          </a:xfrm>
        </p:grpSpPr>
        <p:sp>
          <p:nvSpPr>
            <p:cNvPr id="447" name="Google Shape;447;p42"/>
            <p:cNvSpPr/>
            <p:nvPr/>
          </p:nvSpPr>
          <p:spPr>
            <a:xfrm>
              <a:off x="457125" y="0"/>
              <a:ext cx="2505600" cy="395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 rot="-5400000">
              <a:off x="1164015" y="2671181"/>
              <a:ext cx="1092000" cy="2505600"/>
            </a:xfrm>
            <a:prstGeom prst="chevron">
              <a:avLst>
                <a:gd name="adj" fmla="val 3095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42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50" name="Google Shape;450;p42"/>
          <p:cNvSpPr txBox="1">
            <a:spLocks noGrp="1"/>
          </p:cNvSpPr>
          <p:nvPr>
            <p:ph type="subTitle" idx="1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42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42"/>
          <p:cNvSpPr txBox="1">
            <a:spLocks noGrp="1"/>
          </p:cNvSpPr>
          <p:nvPr>
            <p:ph type="subTitle" idx="3"/>
          </p:nvPr>
        </p:nvSpPr>
        <p:spPr>
          <a:xfrm>
            <a:off x="457200" y="332425"/>
            <a:ext cx="25056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3" name="Google Shape;453;p42"/>
          <p:cNvSpPr>
            <a:spLocks noGrp="1"/>
          </p:cNvSpPr>
          <p:nvPr>
            <p:ph type="pic" idx="4"/>
          </p:nvPr>
        </p:nvSpPr>
        <p:spPr>
          <a:xfrm>
            <a:off x="630200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42"/>
          <p:cNvSpPr txBox="1">
            <a:spLocks noGrp="1"/>
          </p:cNvSpPr>
          <p:nvPr>
            <p:ph type="body" idx="5"/>
          </p:nvPr>
        </p:nvSpPr>
        <p:spPr>
          <a:xfrm>
            <a:off x="548700" y="2605672"/>
            <a:ext cx="2322600" cy="13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5" name="Google Shape;455;p42"/>
          <p:cNvSpPr txBox="1">
            <a:spLocks noGrp="1"/>
          </p:cNvSpPr>
          <p:nvPr>
            <p:ph type="subTitle" idx="6"/>
          </p:nvPr>
        </p:nvSpPr>
        <p:spPr>
          <a:xfrm>
            <a:off x="548650" y="2171875"/>
            <a:ext cx="23226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>
            <a:endParaRPr/>
          </a:p>
        </p:txBody>
      </p:sp>
      <p:sp>
        <p:nvSpPr>
          <p:cNvPr id="456" name="Google Shape;456;p42"/>
          <p:cNvSpPr txBox="1">
            <a:spLocks noGrp="1"/>
          </p:cNvSpPr>
          <p:nvPr>
            <p:ph type="subTitle" idx="7"/>
          </p:nvPr>
        </p:nvSpPr>
        <p:spPr>
          <a:xfrm>
            <a:off x="3319225" y="332425"/>
            <a:ext cx="25056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7" name="Google Shape;457;p42"/>
          <p:cNvSpPr>
            <a:spLocks noGrp="1"/>
          </p:cNvSpPr>
          <p:nvPr>
            <p:ph type="pic" idx="8"/>
          </p:nvPr>
        </p:nvSpPr>
        <p:spPr>
          <a:xfrm>
            <a:off x="3492225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42"/>
          <p:cNvSpPr txBox="1">
            <a:spLocks noGrp="1"/>
          </p:cNvSpPr>
          <p:nvPr>
            <p:ph type="subTitle" idx="9"/>
          </p:nvPr>
        </p:nvSpPr>
        <p:spPr>
          <a:xfrm>
            <a:off x="3410725" y="2171875"/>
            <a:ext cx="23226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>
            <a:endParaRPr/>
          </a:p>
        </p:txBody>
      </p:sp>
      <p:sp>
        <p:nvSpPr>
          <p:cNvPr id="459" name="Google Shape;459;p42"/>
          <p:cNvSpPr txBox="1">
            <a:spLocks noGrp="1"/>
          </p:cNvSpPr>
          <p:nvPr>
            <p:ph type="subTitle" idx="13"/>
          </p:nvPr>
        </p:nvSpPr>
        <p:spPr>
          <a:xfrm>
            <a:off x="6181250" y="332425"/>
            <a:ext cx="25056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0" name="Google Shape;460;p42"/>
          <p:cNvSpPr>
            <a:spLocks noGrp="1"/>
          </p:cNvSpPr>
          <p:nvPr>
            <p:ph type="pic" idx="14"/>
          </p:nvPr>
        </p:nvSpPr>
        <p:spPr>
          <a:xfrm>
            <a:off x="6354250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42"/>
          <p:cNvSpPr txBox="1">
            <a:spLocks noGrp="1"/>
          </p:cNvSpPr>
          <p:nvPr>
            <p:ph type="body" idx="15"/>
          </p:nvPr>
        </p:nvSpPr>
        <p:spPr>
          <a:xfrm>
            <a:off x="6272750" y="2605672"/>
            <a:ext cx="2322600" cy="13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2" name="Google Shape;462;p42"/>
          <p:cNvSpPr txBox="1">
            <a:spLocks noGrp="1"/>
          </p:cNvSpPr>
          <p:nvPr>
            <p:ph type="subTitle" idx="16"/>
          </p:nvPr>
        </p:nvSpPr>
        <p:spPr>
          <a:xfrm>
            <a:off x="6272750" y="2171875"/>
            <a:ext cx="23226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>
            <a:endParaRPr/>
          </a:p>
        </p:txBody>
      </p:sp>
      <p:sp>
        <p:nvSpPr>
          <p:cNvPr id="463" name="Google Shape;463;p42"/>
          <p:cNvSpPr txBox="1">
            <a:spLocks noGrp="1"/>
          </p:cNvSpPr>
          <p:nvPr>
            <p:ph type="body" idx="17"/>
          </p:nvPr>
        </p:nvSpPr>
        <p:spPr>
          <a:xfrm>
            <a:off x="3410725" y="2605672"/>
            <a:ext cx="2322600" cy="136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comparison" type="twoColTx">
  <p:cSld name="TITLE_AND_TWO_COLUMNS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43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466" name="Google Shape;466;p43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9" name="Google Shape;469;p43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70" name="Google Shape;470;p43"/>
          <p:cNvSpPr txBox="1">
            <a:spLocks noGrp="1"/>
          </p:cNvSpPr>
          <p:nvPr>
            <p:ph type="subTitle" idx="1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43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2" name="Google Shape;472;p43"/>
          <p:cNvSpPr txBox="1">
            <a:spLocks noGrp="1"/>
          </p:cNvSpPr>
          <p:nvPr>
            <p:ph type="subTitle" idx="3"/>
          </p:nvPr>
        </p:nvSpPr>
        <p:spPr>
          <a:xfrm rot="-5400000">
            <a:off x="-1577350" y="2403575"/>
            <a:ext cx="42264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43"/>
          <p:cNvSpPr txBox="1">
            <a:spLocks noGrp="1"/>
          </p:cNvSpPr>
          <p:nvPr>
            <p:ph type="title"/>
          </p:nvPr>
        </p:nvSpPr>
        <p:spPr>
          <a:xfrm>
            <a:off x="1218500" y="930550"/>
            <a:ext cx="30255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43"/>
          <p:cNvSpPr txBox="1">
            <a:spLocks noGrp="1"/>
          </p:cNvSpPr>
          <p:nvPr>
            <p:ph type="title" idx="4"/>
          </p:nvPr>
        </p:nvSpPr>
        <p:spPr>
          <a:xfrm>
            <a:off x="4900025" y="930550"/>
            <a:ext cx="30255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43"/>
          <p:cNvSpPr txBox="1">
            <a:spLocks noGrp="1"/>
          </p:cNvSpPr>
          <p:nvPr>
            <p:ph type="subTitle" idx="5"/>
          </p:nvPr>
        </p:nvSpPr>
        <p:spPr>
          <a:xfrm>
            <a:off x="2404500" y="1572850"/>
            <a:ext cx="43353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43"/>
          <p:cNvSpPr txBox="1">
            <a:spLocks noGrp="1"/>
          </p:cNvSpPr>
          <p:nvPr>
            <p:ph type="body" idx="6"/>
          </p:nvPr>
        </p:nvSpPr>
        <p:spPr>
          <a:xfrm>
            <a:off x="2404375" y="1956725"/>
            <a:ext cx="433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7" name="Google Shape;477;p43"/>
          <p:cNvSpPr txBox="1">
            <a:spLocks noGrp="1"/>
          </p:cNvSpPr>
          <p:nvPr>
            <p:ph type="title" idx="7"/>
          </p:nvPr>
        </p:nvSpPr>
        <p:spPr>
          <a:xfrm>
            <a:off x="1218500" y="2679600"/>
            <a:ext cx="30255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43"/>
          <p:cNvSpPr txBox="1">
            <a:spLocks noGrp="1"/>
          </p:cNvSpPr>
          <p:nvPr>
            <p:ph type="title" idx="8"/>
          </p:nvPr>
        </p:nvSpPr>
        <p:spPr>
          <a:xfrm>
            <a:off x="4900025" y="2679600"/>
            <a:ext cx="3025500" cy="4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43"/>
          <p:cNvSpPr txBox="1">
            <a:spLocks noGrp="1"/>
          </p:cNvSpPr>
          <p:nvPr>
            <p:ph type="subTitle" idx="9"/>
          </p:nvPr>
        </p:nvSpPr>
        <p:spPr>
          <a:xfrm>
            <a:off x="2404500" y="3321900"/>
            <a:ext cx="43353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43"/>
          <p:cNvSpPr txBox="1">
            <a:spLocks noGrp="1"/>
          </p:cNvSpPr>
          <p:nvPr>
            <p:ph type="body" idx="13"/>
          </p:nvPr>
        </p:nvSpPr>
        <p:spPr>
          <a:xfrm>
            <a:off x="2404375" y="3705777"/>
            <a:ext cx="433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comparison">
  <p:cSld name="TITLE_AND_TWO_COLUMNS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44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483" name="Google Shape;483;p44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6" name="Google Shape;486;p44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87" name="Google Shape;487;p44"/>
          <p:cNvSpPr txBox="1">
            <a:spLocks noGrp="1"/>
          </p:cNvSpPr>
          <p:nvPr>
            <p:ph type="subTitle" idx="1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88" name="Google Shape;488;p44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44"/>
          <p:cNvSpPr txBox="1">
            <a:spLocks noGrp="1"/>
          </p:cNvSpPr>
          <p:nvPr>
            <p:ph type="subTitle" idx="3"/>
          </p:nvPr>
        </p:nvSpPr>
        <p:spPr>
          <a:xfrm rot="-5400000">
            <a:off x="-1577350" y="2403575"/>
            <a:ext cx="42264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44"/>
          <p:cNvSpPr txBox="1">
            <a:spLocks noGrp="1"/>
          </p:cNvSpPr>
          <p:nvPr>
            <p:ph type="title"/>
          </p:nvPr>
        </p:nvSpPr>
        <p:spPr>
          <a:xfrm>
            <a:off x="1218500" y="1770750"/>
            <a:ext cx="3025500" cy="6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44"/>
          <p:cNvSpPr txBox="1">
            <a:spLocks noGrp="1"/>
          </p:cNvSpPr>
          <p:nvPr>
            <p:ph type="title" idx="4"/>
          </p:nvPr>
        </p:nvSpPr>
        <p:spPr>
          <a:xfrm>
            <a:off x="1218500" y="2749050"/>
            <a:ext cx="30255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44"/>
          <p:cNvSpPr txBox="1">
            <a:spLocks noGrp="1"/>
          </p:cNvSpPr>
          <p:nvPr>
            <p:ph type="subTitle" idx="5"/>
          </p:nvPr>
        </p:nvSpPr>
        <p:spPr>
          <a:xfrm>
            <a:off x="1218550" y="2457900"/>
            <a:ext cx="3025500" cy="2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44"/>
          <p:cNvSpPr txBox="1">
            <a:spLocks noGrp="1"/>
          </p:cNvSpPr>
          <p:nvPr>
            <p:ph type="subTitle" idx="6"/>
          </p:nvPr>
        </p:nvSpPr>
        <p:spPr>
          <a:xfrm>
            <a:off x="4829450" y="1469400"/>
            <a:ext cx="396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44"/>
          <p:cNvSpPr txBox="1">
            <a:spLocks noGrp="1"/>
          </p:cNvSpPr>
          <p:nvPr>
            <p:ph type="body" idx="7"/>
          </p:nvPr>
        </p:nvSpPr>
        <p:spPr>
          <a:xfrm>
            <a:off x="4829450" y="2001499"/>
            <a:ext cx="3961800" cy="19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with footer">
  <p:cSld name="TITLE_AND_TWO_COLUMNS_1_1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5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497" name="Google Shape;497;p45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0" name="Google Shape;500;p45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01" name="Google Shape;501;p45"/>
          <p:cNvSpPr txBox="1">
            <a:spLocks noGrp="1"/>
          </p:cNvSpPr>
          <p:nvPr>
            <p:ph type="subTitle" idx="1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45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45"/>
          <p:cNvSpPr txBox="1">
            <a:spLocks noGrp="1"/>
          </p:cNvSpPr>
          <p:nvPr>
            <p:ph type="ctrTitle"/>
          </p:nvPr>
        </p:nvSpPr>
        <p:spPr>
          <a:xfrm>
            <a:off x="352550" y="2171700"/>
            <a:ext cx="32199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IX Two Text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04" name="Google Shape;504;p45"/>
          <p:cNvSpPr txBox="1">
            <a:spLocks noGrp="1"/>
          </p:cNvSpPr>
          <p:nvPr>
            <p:ph type="subTitle" idx="3"/>
          </p:nvPr>
        </p:nvSpPr>
        <p:spPr>
          <a:xfrm>
            <a:off x="4829450" y="1625000"/>
            <a:ext cx="39618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45"/>
          <p:cNvSpPr txBox="1">
            <a:spLocks noGrp="1"/>
          </p:cNvSpPr>
          <p:nvPr>
            <p:ph type="body" idx="4"/>
          </p:nvPr>
        </p:nvSpPr>
        <p:spPr>
          <a:xfrm>
            <a:off x="4829450" y="2001499"/>
            <a:ext cx="3961800" cy="19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TITLE_AND_TWO_COLUMNS_1_1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46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508" name="Google Shape;508;p46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1" name="Google Shape;511;p46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12" name="Google Shape;512;p46"/>
          <p:cNvSpPr txBox="1">
            <a:spLocks noGrp="1"/>
          </p:cNvSpPr>
          <p:nvPr>
            <p:ph type="subTitle" idx="1"/>
          </p:nvPr>
        </p:nvSpPr>
        <p:spPr>
          <a:xfrm>
            <a:off x="4829450" y="1469400"/>
            <a:ext cx="39618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46"/>
          <p:cNvSpPr txBox="1">
            <a:spLocks noGrp="1"/>
          </p:cNvSpPr>
          <p:nvPr>
            <p:ph type="body" idx="2"/>
          </p:nvPr>
        </p:nvSpPr>
        <p:spPr>
          <a:xfrm>
            <a:off x="4829450" y="2001499"/>
            <a:ext cx="3961800" cy="19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14" name="Google Shape;514;p46"/>
          <p:cNvSpPr txBox="1">
            <a:spLocks noGrp="1"/>
          </p:cNvSpPr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points timeline" type="titleOnly">
  <p:cSld name="TITLE_ONLY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47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517" name="Google Shape;517;p47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7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7"/>
          <p:cNvSpPr txBox="1">
            <a:spLocks noGrp="1"/>
          </p:cNvSpPr>
          <p:nvPr>
            <p:ph type="subTitle" idx="1"/>
          </p:nvPr>
        </p:nvSpPr>
        <p:spPr>
          <a:xfrm>
            <a:off x="4118875" y="277175"/>
            <a:ext cx="29241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47"/>
          <p:cNvSpPr txBox="1">
            <a:spLocks noGrp="1"/>
          </p:cNvSpPr>
          <p:nvPr>
            <p:ph type="body" idx="2"/>
          </p:nvPr>
        </p:nvSpPr>
        <p:spPr>
          <a:xfrm>
            <a:off x="4118875" y="653675"/>
            <a:ext cx="29241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21" name="Google Shape;52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7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23" name="Google Shape;523;p47"/>
          <p:cNvSpPr txBox="1">
            <a:spLocks noGrp="1"/>
          </p:cNvSpPr>
          <p:nvPr>
            <p:ph type="subTitle" idx="3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4" name="Google Shape;524;p47"/>
          <p:cNvSpPr txBox="1">
            <a:spLocks noGrp="1"/>
          </p:cNvSpPr>
          <p:nvPr>
            <p:ph type="subTitle" idx="4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5" name="Google Shape;525;p47"/>
          <p:cNvSpPr/>
          <p:nvPr/>
        </p:nvSpPr>
        <p:spPr>
          <a:xfrm>
            <a:off x="0" y="0"/>
            <a:ext cx="9143625" cy="4449575"/>
          </a:xfrm>
          <a:custGeom>
            <a:avLst/>
            <a:gdLst/>
            <a:ahLst/>
            <a:cxnLst/>
            <a:rect l="l" t="t" r="r" b="b"/>
            <a:pathLst>
              <a:path w="365745" h="177983" extrusionOk="0">
                <a:moveTo>
                  <a:pt x="0" y="177983"/>
                </a:moveTo>
                <a:lnTo>
                  <a:pt x="168557" y="177965"/>
                </a:lnTo>
                <a:lnTo>
                  <a:pt x="365745" y="0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6" name="Google Shape;526;p47"/>
          <p:cNvSpPr txBox="1">
            <a:spLocks noGrp="1"/>
          </p:cNvSpPr>
          <p:nvPr>
            <p:ph type="body" idx="5"/>
          </p:nvPr>
        </p:nvSpPr>
        <p:spPr>
          <a:xfrm>
            <a:off x="366100" y="3419950"/>
            <a:ext cx="29241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27" name="Google Shape;527;p47"/>
          <p:cNvSpPr txBox="1">
            <a:spLocks noGrp="1"/>
          </p:cNvSpPr>
          <p:nvPr>
            <p:ph type="subTitle" idx="6"/>
          </p:nvPr>
        </p:nvSpPr>
        <p:spPr>
          <a:xfrm>
            <a:off x="2242500" y="1816000"/>
            <a:ext cx="29241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47"/>
          <p:cNvSpPr txBox="1">
            <a:spLocks noGrp="1"/>
          </p:cNvSpPr>
          <p:nvPr>
            <p:ph type="body" idx="7"/>
          </p:nvPr>
        </p:nvSpPr>
        <p:spPr>
          <a:xfrm>
            <a:off x="2242500" y="2192500"/>
            <a:ext cx="29241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29" name="Google Shape;529;p47"/>
          <p:cNvSpPr txBox="1">
            <a:spLocks noGrp="1"/>
          </p:cNvSpPr>
          <p:nvPr>
            <p:ph type="subTitle" idx="8"/>
          </p:nvPr>
        </p:nvSpPr>
        <p:spPr>
          <a:xfrm>
            <a:off x="366100" y="3043450"/>
            <a:ext cx="29241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oints timeline">
  <p:cSld name="TITLE_ONLY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48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532" name="Google Shape;532;p48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8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48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36" name="Google Shape;536;p48"/>
          <p:cNvSpPr txBox="1">
            <a:spLocks noGrp="1"/>
          </p:cNvSpPr>
          <p:nvPr>
            <p:ph type="subTitle" idx="1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48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48"/>
          <p:cNvSpPr txBox="1">
            <a:spLocks noGrp="1"/>
          </p:cNvSpPr>
          <p:nvPr>
            <p:ph type="subTitle" idx="3"/>
          </p:nvPr>
        </p:nvSpPr>
        <p:spPr>
          <a:xfrm>
            <a:off x="4118875" y="277175"/>
            <a:ext cx="29241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48"/>
          <p:cNvSpPr txBox="1">
            <a:spLocks noGrp="1"/>
          </p:cNvSpPr>
          <p:nvPr>
            <p:ph type="body" idx="4"/>
          </p:nvPr>
        </p:nvSpPr>
        <p:spPr>
          <a:xfrm>
            <a:off x="4118875" y="653675"/>
            <a:ext cx="29241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40" name="Google Shape;540;p48"/>
          <p:cNvSpPr/>
          <p:nvPr/>
        </p:nvSpPr>
        <p:spPr>
          <a:xfrm flipH="1">
            <a:off x="0" y="0"/>
            <a:ext cx="9143625" cy="4449575"/>
          </a:xfrm>
          <a:custGeom>
            <a:avLst/>
            <a:gdLst/>
            <a:ahLst/>
            <a:cxnLst/>
            <a:rect l="l" t="t" r="r" b="b"/>
            <a:pathLst>
              <a:path w="365745" h="177983" extrusionOk="0">
                <a:moveTo>
                  <a:pt x="0" y="177983"/>
                </a:moveTo>
                <a:lnTo>
                  <a:pt x="168557" y="177965"/>
                </a:lnTo>
                <a:lnTo>
                  <a:pt x="365745" y="0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1" name="Google Shape;541;p48"/>
          <p:cNvSpPr txBox="1">
            <a:spLocks noGrp="1"/>
          </p:cNvSpPr>
          <p:nvPr>
            <p:ph type="subTitle" idx="5"/>
          </p:nvPr>
        </p:nvSpPr>
        <p:spPr>
          <a:xfrm>
            <a:off x="5953000" y="3043450"/>
            <a:ext cx="29241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48"/>
          <p:cNvSpPr txBox="1">
            <a:spLocks noGrp="1"/>
          </p:cNvSpPr>
          <p:nvPr>
            <p:ph type="body" idx="6"/>
          </p:nvPr>
        </p:nvSpPr>
        <p:spPr>
          <a:xfrm>
            <a:off x="5953000" y="3419950"/>
            <a:ext cx="29241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TITLE_ONLY_1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49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545" name="Google Shape;545;p49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9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49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cxnSp>
        <p:nvCxnSpPr>
          <p:cNvPr id="549" name="Google Shape;549;p49"/>
          <p:cNvCxnSpPr/>
          <p:nvPr/>
        </p:nvCxnSpPr>
        <p:spPr>
          <a:xfrm>
            <a:off x="4050" y="3613075"/>
            <a:ext cx="58977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0" name="Google Shape;550;p49"/>
          <p:cNvSpPr txBox="1">
            <a:spLocks noGrp="1"/>
          </p:cNvSpPr>
          <p:nvPr>
            <p:ph type="body" idx="1"/>
          </p:nvPr>
        </p:nvSpPr>
        <p:spPr>
          <a:xfrm>
            <a:off x="5953000" y="3419950"/>
            <a:ext cx="2924100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TITLE_ONLY_1_1_1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50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553" name="Google Shape;553;p50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0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50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57" name="Google Shape;557;p50"/>
          <p:cNvSpPr>
            <a:spLocks noGrp="1"/>
          </p:cNvSpPr>
          <p:nvPr>
            <p:ph type="pic" idx="2"/>
          </p:nvPr>
        </p:nvSpPr>
        <p:spPr>
          <a:xfrm>
            <a:off x="457200" y="409650"/>
            <a:ext cx="8229600" cy="384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TITLE_ONLY_1_1_1_1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51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560" name="Google Shape;560;p51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51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64" name="Google Shape;564;p51"/>
          <p:cNvSpPr>
            <a:spLocks noGrp="1"/>
          </p:cNvSpPr>
          <p:nvPr>
            <p:ph type="pic" idx="2"/>
          </p:nvPr>
        </p:nvSpPr>
        <p:spPr>
          <a:xfrm>
            <a:off x="457200" y="10134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51"/>
          <p:cNvSpPr>
            <a:spLocks noGrp="1"/>
          </p:cNvSpPr>
          <p:nvPr>
            <p:ph type="pic" idx="3"/>
          </p:nvPr>
        </p:nvSpPr>
        <p:spPr>
          <a:xfrm>
            <a:off x="3245513" y="10134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66" name="Google Shape;566;p51"/>
          <p:cNvSpPr>
            <a:spLocks noGrp="1"/>
          </p:cNvSpPr>
          <p:nvPr>
            <p:ph type="pic" idx="4"/>
          </p:nvPr>
        </p:nvSpPr>
        <p:spPr>
          <a:xfrm>
            <a:off x="6033825" y="10134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p51"/>
          <p:cNvSpPr txBox="1">
            <a:spLocks noGrp="1"/>
          </p:cNvSpPr>
          <p:nvPr>
            <p:ph type="title"/>
          </p:nvPr>
        </p:nvSpPr>
        <p:spPr>
          <a:xfrm>
            <a:off x="366100" y="246950"/>
            <a:ext cx="84117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51"/>
          <p:cNvSpPr>
            <a:spLocks noGrp="1"/>
          </p:cNvSpPr>
          <p:nvPr>
            <p:ph type="pic" idx="5"/>
          </p:nvPr>
        </p:nvSpPr>
        <p:spPr>
          <a:xfrm>
            <a:off x="457200" y="217492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69" name="Google Shape;569;p51"/>
          <p:cNvSpPr>
            <a:spLocks noGrp="1"/>
          </p:cNvSpPr>
          <p:nvPr>
            <p:ph type="pic" idx="6"/>
          </p:nvPr>
        </p:nvSpPr>
        <p:spPr>
          <a:xfrm>
            <a:off x="3245513" y="217492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70" name="Google Shape;570;p51"/>
          <p:cNvSpPr>
            <a:spLocks noGrp="1"/>
          </p:cNvSpPr>
          <p:nvPr>
            <p:ph type="pic" idx="7"/>
          </p:nvPr>
        </p:nvSpPr>
        <p:spPr>
          <a:xfrm>
            <a:off x="6033825" y="217492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51"/>
          <p:cNvSpPr>
            <a:spLocks noGrp="1"/>
          </p:cNvSpPr>
          <p:nvPr>
            <p:ph type="pic" idx="8"/>
          </p:nvPr>
        </p:nvSpPr>
        <p:spPr>
          <a:xfrm>
            <a:off x="457200" y="33363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72" name="Google Shape;572;p51"/>
          <p:cNvSpPr>
            <a:spLocks noGrp="1"/>
          </p:cNvSpPr>
          <p:nvPr>
            <p:ph type="pic" idx="9"/>
          </p:nvPr>
        </p:nvSpPr>
        <p:spPr>
          <a:xfrm>
            <a:off x="3245513" y="33363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73" name="Google Shape;573;p51"/>
          <p:cNvSpPr>
            <a:spLocks noGrp="1"/>
          </p:cNvSpPr>
          <p:nvPr>
            <p:ph type="pic" idx="13"/>
          </p:nvPr>
        </p:nvSpPr>
        <p:spPr>
          <a:xfrm>
            <a:off x="6033825" y="3336375"/>
            <a:ext cx="2652900" cy="102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7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iew">
  <p:cSld name="CUSTOM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52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576" name="Google Shape;576;p52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name="adj" fmla="val 777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9" name="Google Shape;579;p52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80" name="Google Shape;580;p52"/>
          <p:cNvSpPr/>
          <p:nvPr/>
        </p:nvSpPr>
        <p:spPr>
          <a:xfrm>
            <a:off x="4931375" y="1662400"/>
            <a:ext cx="3755400" cy="2696100"/>
          </a:xfrm>
          <a:prstGeom prst="roundRect">
            <a:avLst>
              <a:gd name="adj" fmla="val 969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52"/>
          <p:cNvSpPr txBox="1">
            <a:spLocks noGrp="1"/>
          </p:cNvSpPr>
          <p:nvPr>
            <p:ph type="subTitle" idx="1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52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52"/>
          <p:cNvSpPr txBox="1">
            <a:spLocks noGrp="1"/>
          </p:cNvSpPr>
          <p:nvPr>
            <p:ph type="title"/>
          </p:nvPr>
        </p:nvSpPr>
        <p:spPr>
          <a:xfrm>
            <a:off x="366100" y="655945"/>
            <a:ext cx="30255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52"/>
          <p:cNvSpPr txBox="1">
            <a:spLocks noGrp="1"/>
          </p:cNvSpPr>
          <p:nvPr>
            <p:ph type="title" idx="3"/>
          </p:nvPr>
        </p:nvSpPr>
        <p:spPr>
          <a:xfrm>
            <a:off x="4842350" y="655945"/>
            <a:ext cx="30255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52"/>
          <p:cNvSpPr txBox="1">
            <a:spLocks noGrp="1"/>
          </p:cNvSpPr>
          <p:nvPr>
            <p:ph type="body" idx="4"/>
          </p:nvPr>
        </p:nvSpPr>
        <p:spPr>
          <a:xfrm>
            <a:off x="366100" y="1662400"/>
            <a:ext cx="3850800" cy="26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86" name="Google Shape;586;p52"/>
          <p:cNvSpPr txBox="1">
            <a:spLocks noGrp="1"/>
          </p:cNvSpPr>
          <p:nvPr>
            <p:ph type="body" idx="5"/>
          </p:nvPr>
        </p:nvSpPr>
        <p:spPr>
          <a:xfrm>
            <a:off x="5169875" y="2986175"/>
            <a:ext cx="32784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87" name="Google Shape;587;p52"/>
          <p:cNvSpPr txBox="1">
            <a:spLocks noGrp="1"/>
          </p:cNvSpPr>
          <p:nvPr>
            <p:ph type="subTitle" idx="6"/>
          </p:nvPr>
        </p:nvSpPr>
        <p:spPr>
          <a:xfrm>
            <a:off x="5171425" y="2526550"/>
            <a:ext cx="3278400" cy="3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details">
  <p:cSld name="CUSTOM_3">
    <p:bg>
      <p:bgPr>
        <a:solidFill>
          <a:schemeClr val="lt2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3"/>
          <p:cNvSpPr/>
          <p:nvPr/>
        </p:nvSpPr>
        <p:spPr>
          <a:xfrm flipH="1">
            <a:off x="343200" y="342900"/>
            <a:ext cx="88008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3"/>
          <p:cNvSpPr/>
          <p:nvPr/>
        </p:nvSpPr>
        <p:spPr>
          <a:xfrm rot="-5400000" flipH="1">
            <a:off x="343225" y="342900"/>
            <a:ext cx="745800" cy="745800"/>
          </a:xfrm>
          <a:prstGeom prst="halfFrame">
            <a:avLst>
              <a:gd name="adj1" fmla="val 21319"/>
              <a:gd name="adj2" fmla="val 21319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3"/>
          <p:cNvSpPr/>
          <p:nvPr/>
        </p:nvSpPr>
        <p:spPr>
          <a:xfrm rot="10800000" flipH="1">
            <a:off x="343225" y="4397825"/>
            <a:ext cx="745800" cy="745800"/>
          </a:xfrm>
          <a:prstGeom prst="halfFrame">
            <a:avLst>
              <a:gd name="adj1" fmla="val 21319"/>
              <a:gd name="adj2" fmla="val 21319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2" name="Google Shape;592;p53"/>
          <p:cNvGrpSpPr/>
          <p:nvPr/>
        </p:nvGrpSpPr>
        <p:grpSpPr>
          <a:xfrm flipH="1">
            <a:off x="85800" y="76325"/>
            <a:ext cx="7808400" cy="5067300"/>
            <a:chOff x="1249800" y="76325"/>
            <a:chExt cx="7808400" cy="5067300"/>
          </a:xfrm>
        </p:grpSpPr>
        <p:cxnSp>
          <p:nvCxnSpPr>
            <p:cNvPr id="593" name="Google Shape;593;p53"/>
            <p:cNvCxnSpPr/>
            <p:nvPr/>
          </p:nvCxnSpPr>
          <p:spPr>
            <a:xfrm>
              <a:off x="1249800" y="85800"/>
              <a:ext cx="780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53"/>
            <p:cNvCxnSpPr/>
            <p:nvPr/>
          </p:nvCxnSpPr>
          <p:spPr>
            <a:xfrm rot="10800000">
              <a:off x="9058200" y="76325"/>
              <a:ext cx="0" cy="5067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5" name="Google Shape;595;p53"/>
          <p:cNvGrpSpPr/>
          <p:nvPr/>
        </p:nvGrpSpPr>
        <p:grpSpPr>
          <a:xfrm flipH="1">
            <a:off x="171600" y="162125"/>
            <a:ext cx="7722600" cy="4981500"/>
            <a:chOff x="1249800" y="162125"/>
            <a:chExt cx="7722600" cy="4981500"/>
          </a:xfrm>
        </p:grpSpPr>
        <p:cxnSp>
          <p:nvCxnSpPr>
            <p:cNvPr id="596" name="Google Shape;596;p53"/>
            <p:cNvCxnSpPr/>
            <p:nvPr/>
          </p:nvCxnSpPr>
          <p:spPr>
            <a:xfrm>
              <a:off x="1249800" y="171625"/>
              <a:ext cx="7722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53"/>
            <p:cNvCxnSpPr/>
            <p:nvPr/>
          </p:nvCxnSpPr>
          <p:spPr>
            <a:xfrm rot="10800000">
              <a:off x="8972375" y="162125"/>
              <a:ext cx="0" cy="4981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98" name="Google Shape;598;p53"/>
          <p:cNvGrpSpPr/>
          <p:nvPr/>
        </p:nvGrpSpPr>
        <p:grpSpPr>
          <a:xfrm flipH="1">
            <a:off x="257400" y="247925"/>
            <a:ext cx="7636800" cy="4895700"/>
            <a:chOff x="1249800" y="247925"/>
            <a:chExt cx="7636800" cy="4895700"/>
          </a:xfrm>
        </p:grpSpPr>
        <p:cxnSp>
          <p:nvCxnSpPr>
            <p:cNvPr id="599" name="Google Shape;599;p53"/>
            <p:cNvCxnSpPr/>
            <p:nvPr/>
          </p:nvCxnSpPr>
          <p:spPr>
            <a:xfrm>
              <a:off x="1249800" y="257425"/>
              <a:ext cx="7636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53"/>
            <p:cNvCxnSpPr/>
            <p:nvPr/>
          </p:nvCxnSpPr>
          <p:spPr>
            <a:xfrm rot="10800000">
              <a:off x="8886575" y="247925"/>
              <a:ext cx="0" cy="4895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1" name="Google Shape;601;p53"/>
          <p:cNvSpPr txBox="1">
            <a:spLocks noGrp="1"/>
          </p:cNvSpPr>
          <p:nvPr>
            <p:ph type="ctrTitle"/>
          </p:nvPr>
        </p:nvSpPr>
        <p:spPr>
          <a:xfrm>
            <a:off x="1375800" y="1703150"/>
            <a:ext cx="5485800" cy="17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TIX Two Text SemiBold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53"/>
          <p:cNvSpPr/>
          <p:nvPr/>
        </p:nvSpPr>
        <p:spPr>
          <a:xfrm rot="10800000">
            <a:off x="7894200" y="0"/>
            <a:ext cx="1249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603" name="Google Shape;603;p53"/>
          <p:cNvSpPr/>
          <p:nvPr/>
        </p:nvSpPr>
        <p:spPr>
          <a:xfrm rot="10800000">
            <a:off x="8151300" y="167450"/>
            <a:ext cx="735600" cy="1890600"/>
          </a:xfrm>
          <a:prstGeom prst="plaque">
            <a:avLst>
              <a:gd name="adj" fmla="val 2394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3"/>
          <p:cNvSpPr/>
          <p:nvPr/>
        </p:nvSpPr>
        <p:spPr>
          <a:xfrm rot="10800000">
            <a:off x="8151300" y="3088375"/>
            <a:ext cx="735600" cy="1887600"/>
          </a:xfrm>
          <a:prstGeom prst="plaque">
            <a:avLst>
              <a:gd name="adj" fmla="val 2394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3"/>
          <p:cNvSpPr/>
          <p:nvPr/>
        </p:nvSpPr>
        <p:spPr>
          <a:xfrm rot="10800000">
            <a:off x="7997850" y="2264525"/>
            <a:ext cx="1042500" cy="635700"/>
          </a:xfrm>
          <a:prstGeom prst="hexagon">
            <a:avLst>
              <a:gd name="adj" fmla="val 40849"/>
              <a:gd name="vf" fmla="val 11547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3"/>
          <p:cNvSpPr/>
          <p:nvPr/>
        </p:nvSpPr>
        <p:spPr>
          <a:xfrm rot="10800000">
            <a:off x="8336250" y="2399550"/>
            <a:ext cx="365700" cy="365700"/>
          </a:xfrm>
          <a:prstGeom prst="diamond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53"/>
          <p:cNvSpPr txBox="1">
            <a:spLocks noGrp="1"/>
          </p:cNvSpPr>
          <p:nvPr>
            <p:ph type="subTitle" idx="1"/>
          </p:nvPr>
        </p:nvSpPr>
        <p:spPr>
          <a:xfrm rot="5400000">
            <a:off x="7668450" y="3868125"/>
            <a:ext cx="17013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endParaRPr/>
          </a:p>
        </p:txBody>
      </p:sp>
      <p:sp>
        <p:nvSpPr>
          <p:cNvPr id="608" name="Google Shape;608;p53"/>
          <p:cNvSpPr txBox="1">
            <a:spLocks noGrp="1"/>
          </p:cNvSpPr>
          <p:nvPr>
            <p:ph type="subTitle" idx="2"/>
          </p:nvPr>
        </p:nvSpPr>
        <p:spPr>
          <a:xfrm rot="5400000">
            <a:off x="7668450" y="945575"/>
            <a:ext cx="17013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3_1">
    <p:bg>
      <p:bgPr>
        <a:solidFill>
          <a:schemeClr val="lt2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4"/>
          <p:cNvSpPr/>
          <p:nvPr/>
        </p:nvSpPr>
        <p:spPr>
          <a:xfrm flipH="1">
            <a:off x="343200" y="342900"/>
            <a:ext cx="88008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4"/>
          <p:cNvSpPr/>
          <p:nvPr/>
        </p:nvSpPr>
        <p:spPr>
          <a:xfrm rot="-5400000" flipH="1">
            <a:off x="343225" y="342900"/>
            <a:ext cx="745800" cy="745800"/>
          </a:xfrm>
          <a:prstGeom prst="halfFrame">
            <a:avLst>
              <a:gd name="adj1" fmla="val 21319"/>
              <a:gd name="adj2" fmla="val 21319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54"/>
          <p:cNvSpPr/>
          <p:nvPr/>
        </p:nvSpPr>
        <p:spPr>
          <a:xfrm rot="10800000" flipH="1">
            <a:off x="343225" y="4397825"/>
            <a:ext cx="745800" cy="745800"/>
          </a:xfrm>
          <a:prstGeom prst="halfFrame">
            <a:avLst>
              <a:gd name="adj1" fmla="val 21319"/>
              <a:gd name="adj2" fmla="val 21319"/>
            </a:avLst>
          </a:prstGeom>
          <a:solidFill>
            <a:schemeClr val="accent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3" name="Google Shape;613;p54"/>
          <p:cNvGrpSpPr/>
          <p:nvPr/>
        </p:nvGrpSpPr>
        <p:grpSpPr>
          <a:xfrm flipH="1">
            <a:off x="85800" y="76325"/>
            <a:ext cx="7808400" cy="5067300"/>
            <a:chOff x="1249800" y="76325"/>
            <a:chExt cx="7808400" cy="5067300"/>
          </a:xfrm>
        </p:grpSpPr>
        <p:cxnSp>
          <p:nvCxnSpPr>
            <p:cNvPr id="614" name="Google Shape;614;p54"/>
            <p:cNvCxnSpPr/>
            <p:nvPr/>
          </p:nvCxnSpPr>
          <p:spPr>
            <a:xfrm>
              <a:off x="1249800" y="85800"/>
              <a:ext cx="780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54"/>
            <p:cNvCxnSpPr/>
            <p:nvPr/>
          </p:nvCxnSpPr>
          <p:spPr>
            <a:xfrm rot="10800000">
              <a:off x="9058200" y="76325"/>
              <a:ext cx="0" cy="50673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6" name="Google Shape;616;p54"/>
          <p:cNvGrpSpPr/>
          <p:nvPr/>
        </p:nvGrpSpPr>
        <p:grpSpPr>
          <a:xfrm flipH="1">
            <a:off x="171600" y="162125"/>
            <a:ext cx="7722600" cy="4981500"/>
            <a:chOff x="1249800" y="162125"/>
            <a:chExt cx="7722600" cy="4981500"/>
          </a:xfrm>
        </p:grpSpPr>
        <p:cxnSp>
          <p:nvCxnSpPr>
            <p:cNvPr id="617" name="Google Shape;617;p54"/>
            <p:cNvCxnSpPr/>
            <p:nvPr/>
          </p:nvCxnSpPr>
          <p:spPr>
            <a:xfrm>
              <a:off x="1249800" y="171625"/>
              <a:ext cx="77226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54"/>
            <p:cNvCxnSpPr/>
            <p:nvPr/>
          </p:nvCxnSpPr>
          <p:spPr>
            <a:xfrm rot="10800000">
              <a:off x="8972375" y="162125"/>
              <a:ext cx="0" cy="49815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9" name="Google Shape;619;p54"/>
          <p:cNvGrpSpPr/>
          <p:nvPr/>
        </p:nvGrpSpPr>
        <p:grpSpPr>
          <a:xfrm flipH="1">
            <a:off x="257400" y="247925"/>
            <a:ext cx="7636800" cy="4895700"/>
            <a:chOff x="1249800" y="247925"/>
            <a:chExt cx="7636800" cy="4895700"/>
          </a:xfrm>
        </p:grpSpPr>
        <p:cxnSp>
          <p:nvCxnSpPr>
            <p:cNvPr id="620" name="Google Shape;620;p54"/>
            <p:cNvCxnSpPr/>
            <p:nvPr/>
          </p:nvCxnSpPr>
          <p:spPr>
            <a:xfrm>
              <a:off x="1249800" y="257425"/>
              <a:ext cx="7636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54"/>
            <p:cNvCxnSpPr/>
            <p:nvPr/>
          </p:nvCxnSpPr>
          <p:spPr>
            <a:xfrm rot="10800000">
              <a:off x="8886575" y="247925"/>
              <a:ext cx="0" cy="4895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2" name="Google Shape;622;p54"/>
          <p:cNvSpPr txBox="1">
            <a:spLocks noGrp="1"/>
          </p:cNvSpPr>
          <p:nvPr>
            <p:ph type="ctrTitle"/>
          </p:nvPr>
        </p:nvSpPr>
        <p:spPr>
          <a:xfrm>
            <a:off x="1375800" y="1703150"/>
            <a:ext cx="5485800" cy="17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TIX Two Text SemiBold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54"/>
          <p:cNvSpPr/>
          <p:nvPr/>
        </p:nvSpPr>
        <p:spPr>
          <a:xfrm rot="10800000">
            <a:off x="7894200" y="0"/>
            <a:ext cx="1249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624" name="Google Shape;624;p54"/>
          <p:cNvSpPr/>
          <p:nvPr/>
        </p:nvSpPr>
        <p:spPr>
          <a:xfrm rot="10800000">
            <a:off x="8151300" y="167450"/>
            <a:ext cx="735600" cy="1890600"/>
          </a:xfrm>
          <a:prstGeom prst="plaque">
            <a:avLst>
              <a:gd name="adj" fmla="val 2394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4"/>
          <p:cNvSpPr/>
          <p:nvPr/>
        </p:nvSpPr>
        <p:spPr>
          <a:xfrm rot="10800000">
            <a:off x="8151300" y="3088375"/>
            <a:ext cx="735600" cy="1887600"/>
          </a:xfrm>
          <a:prstGeom prst="plaque">
            <a:avLst>
              <a:gd name="adj" fmla="val 2394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54"/>
          <p:cNvSpPr/>
          <p:nvPr/>
        </p:nvSpPr>
        <p:spPr>
          <a:xfrm rot="10800000">
            <a:off x="7997850" y="2264525"/>
            <a:ext cx="1042500" cy="635700"/>
          </a:xfrm>
          <a:prstGeom prst="hexagon">
            <a:avLst>
              <a:gd name="adj" fmla="val 40849"/>
              <a:gd name="vf" fmla="val 11547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54"/>
          <p:cNvSpPr/>
          <p:nvPr/>
        </p:nvSpPr>
        <p:spPr>
          <a:xfrm rot="10800000">
            <a:off x="8336250" y="2399550"/>
            <a:ext cx="365700" cy="365700"/>
          </a:xfrm>
          <a:prstGeom prst="diamond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800050"/>
            <a:ext cx="3661800" cy="20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○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■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○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■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○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■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6"/>
          <p:cNvSpPr txBox="1">
            <a:spLocks noGrp="1"/>
          </p:cNvSpPr>
          <p:nvPr>
            <p:ph type="ctrTitle"/>
          </p:nvPr>
        </p:nvSpPr>
        <p:spPr>
          <a:xfrm>
            <a:off x="1404175" y="587575"/>
            <a:ext cx="7263300" cy="20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/>
              <a:t>Post-Discharge Readmission Prediction for Diabetic Patients</a:t>
            </a:r>
            <a:endParaRPr sz="37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A Machine Learning Multiclass Perspective</a:t>
            </a:r>
            <a:endParaRPr sz="1500" dirty="0"/>
          </a:p>
        </p:txBody>
      </p:sp>
      <p:sp>
        <p:nvSpPr>
          <p:cNvPr id="635" name="Google Shape;635;p56"/>
          <p:cNvSpPr txBox="1">
            <a:spLocks noGrp="1"/>
          </p:cNvSpPr>
          <p:nvPr>
            <p:ph type="subTitle" idx="4"/>
          </p:nvPr>
        </p:nvSpPr>
        <p:spPr>
          <a:xfrm rot="-5400000">
            <a:off x="-134325" y="976375"/>
            <a:ext cx="1518600" cy="3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Lambton College</a:t>
            </a:r>
            <a:endParaRPr/>
          </a:p>
        </p:txBody>
      </p:sp>
      <p:sp>
        <p:nvSpPr>
          <p:cNvPr id="636" name="Google Shape;636;p56"/>
          <p:cNvSpPr txBox="1">
            <a:spLocks noGrp="1"/>
          </p:cNvSpPr>
          <p:nvPr>
            <p:ph type="subTitle" idx="5"/>
          </p:nvPr>
        </p:nvSpPr>
        <p:spPr>
          <a:xfrm rot="-5400000">
            <a:off x="-444675" y="3729525"/>
            <a:ext cx="22113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STIX Two Text"/>
                <a:ea typeface="STIX Two Text"/>
                <a:cs typeface="STIX Two Text"/>
                <a:sym typeface="STIX Two Text"/>
              </a:rPr>
              <a:t>Big Data Analytics (DSMM) </a:t>
            </a:r>
            <a:endParaRPr sz="1100" b="1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37" name="Google Shape;637;p56"/>
          <p:cNvSpPr txBox="1">
            <a:spLocks noGrp="1"/>
          </p:cNvSpPr>
          <p:nvPr>
            <p:ph type="subTitle" idx="4294967295"/>
          </p:nvPr>
        </p:nvSpPr>
        <p:spPr>
          <a:xfrm>
            <a:off x="3352216" y="3329425"/>
            <a:ext cx="29694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Jennylynne Dominguez </a:t>
            </a:r>
            <a:endParaRPr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38" name="Google Shape;638;p56"/>
          <p:cNvSpPr txBox="1">
            <a:spLocks noGrp="1"/>
          </p:cNvSpPr>
          <p:nvPr>
            <p:ph type="subTitle" idx="4294967295"/>
          </p:nvPr>
        </p:nvSpPr>
        <p:spPr>
          <a:xfrm>
            <a:off x="3352216" y="3535842"/>
            <a:ext cx="29694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Chaw Su Su Thin</a:t>
            </a:r>
            <a:endParaRPr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39" name="Google Shape;639;p56"/>
          <p:cNvSpPr txBox="1">
            <a:spLocks noGrp="1"/>
          </p:cNvSpPr>
          <p:nvPr>
            <p:ph type="subTitle" idx="4294967295"/>
          </p:nvPr>
        </p:nvSpPr>
        <p:spPr>
          <a:xfrm>
            <a:off x="3357228" y="3948625"/>
            <a:ext cx="29694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Joyce Ann Murillo</a:t>
            </a:r>
            <a:endParaRPr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40" name="Google Shape;640;p56"/>
          <p:cNvSpPr txBox="1">
            <a:spLocks noGrp="1"/>
          </p:cNvSpPr>
          <p:nvPr>
            <p:ph type="subTitle" idx="4294967295"/>
          </p:nvPr>
        </p:nvSpPr>
        <p:spPr>
          <a:xfrm>
            <a:off x="3357228" y="3742233"/>
            <a:ext cx="29694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Hazel Portia Elaine Santos</a:t>
            </a:r>
            <a:endParaRPr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41" name="Google Shape;641;p56"/>
          <p:cNvSpPr txBox="1">
            <a:spLocks noGrp="1"/>
          </p:cNvSpPr>
          <p:nvPr>
            <p:ph type="subTitle" idx="4294967295"/>
          </p:nvPr>
        </p:nvSpPr>
        <p:spPr>
          <a:xfrm>
            <a:off x="4184499" y="2986200"/>
            <a:ext cx="12672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Presented by:</a:t>
            </a:r>
            <a:endParaRPr dirty="0"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42" name="Google Shape;642;p56"/>
          <p:cNvSpPr txBox="1">
            <a:spLocks noGrp="1"/>
          </p:cNvSpPr>
          <p:nvPr>
            <p:ph type="subTitle" idx="4294967295"/>
          </p:nvPr>
        </p:nvSpPr>
        <p:spPr>
          <a:xfrm>
            <a:off x="3162304" y="4555925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Big Data Framework - BDM 3603</a:t>
            </a:r>
            <a:endParaRPr dirty="0"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5"/>
          <p:cNvSpPr txBox="1">
            <a:spLocks noGrp="1"/>
          </p:cNvSpPr>
          <p:nvPr>
            <p:ph type="subTitle" idx="3"/>
          </p:nvPr>
        </p:nvSpPr>
        <p:spPr>
          <a:xfrm>
            <a:off x="81763" y="72325"/>
            <a:ext cx="46332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TIX Two Text SemiBold" panose="020B0604020202020204" charset="0"/>
                <a:sym typeface="STIX Two Text"/>
              </a:rPr>
              <a:t>Modeling Approach</a:t>
            </a:r>
            <a:endParaRPr sz="2400" dirty="0">
              <a:solidFill>
                <a:schemeClr val="dk1"/>
              </a:solidFill>
              <a:latin typeface="STIX Two Text SemiBold" panose="020B0604020202020204" charset="0"/>
              <a:sym typeface="STIX Two Tex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STIX Two Text SemiBold" panose="020B0604020202020204" charset="0"/>
              <a:sym typeface="STIX Two Text"/>
            </a:endParaRPr>
          </a:p>
        </p:txBody>
      </p:sp>
      <p:sp>
        <p:nvSpPr>
          <p:cNvPr id="753" name="Google Shape;753;p65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754" name="Google Shape;75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25" y="1551400"/>
            <a:ext cx="1335625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650" y="1544513"/>
            <a:ext cx="1259900" cy="13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4250" y="1544522"/>
            <a:ext cx="111370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9525" y="1548813"/>
            <a:ext cx="1259900" cy="1336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1300" y="1970225"/>
            <a:ext cx="354757" cy="2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5775" y="1349275"/>
            <a:ext cx="2117001" cy="15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50825" y="1939200"/>
            <a:ext cx="323100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7050" y="1939200"/>
            <a:ext cx="323100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91863" y="1939200"/>
            <a:ext cx="323100" cy="3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65"/>
          <p:cNvSpPr txBox="1"/>
          <p:nvPr/>
        </p:nvSpPr>
        <p:spPr>
          <a:xfrm>
            <a:off x="811950" y="3225625"/>
            <a:ext cx="80550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Medium"/>
              <a:buChar char="●"/>
            </a:pP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Applied class weighting to address severely class imbalance multi-class dataset.</a:t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Medium"/>
              <a:buChar char="●"/>
            </a:pP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Used grid search with k-fold cross-validation during hyperparameter tuning.</a:t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Medium"/>
              <a:buChar char="●"/>
            </a:pP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Evaluated </a:t>
            </a:r>
            <a:r>
              <a:rPr lang="en" sz="1200" b="1" i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SparkXGBoostClassifier </a:t>
            </a: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as an advanced ensemble model to further enhance minority class prediction in the severely imbalanced multiclass dataset.</a:t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6"/>
          <p:cNvSpPr txBox="1">
            <a:spLocks noGrp="1"/>
          </p:cNvSpPr>
          <p:nvPr>
            <p:ph type="subTitle" idx="3"/>
          </p:nvPr>
        </p:nvSpPr>
        <p:spPr>
          <a:xfrm>
            <a:off x="143713" y="87878"/>
            <a:ext cx="76557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itka Text Semibold" pitchFamily="2" charset="0"/>
                <a:sym typeface="STIX Two Text"/>
              </a:rPr>
              <a:t>Feature Importance - Random Forest Model</a:t>
            </a:r>
            <a:endParaRPr sz="2400" dirty="0">
              <a:solidFill>
                <a:schemeClr val="dk1"/>
              </a:solidFill>
              <a:latin typeface="Sitka Text Semibold" pitchFamily="2" charset="0"/>
              <a:sym typeface="STIX Two Tex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Sitka Text Semibold" pitchFamily="2" charset="0"/>
              <a:sym typeface="STIX Two Text"/>
            </a:endParaRPr>
          </a:p>
        </p:txBody>
      </p:sp>
      <p:pic>
        <p:nvPicPr>
          <p:cNvPr id="769" name="Google Shape;76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73" y="886886"/>
            <a:ext cx="4939800" cy="310515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770" name="Google Shape;770;p66"/>
          <p:cNvSpPr txBox="1"/>
          <p:nvPr/>
        </p:nvSpPr>
        <p:spPr>
          <a:xfrm>
            <a:off x="5502155" y="987911"/>
            <a:ext cx="3051300" cy="29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Frequent prior admissions (number_inpatient) are the strongest predictors of readmission risk.</a:t>
            </a:r>
            <a:b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</a:b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Clinical and administrative factors—like discharge disposition and number of diagnoses—are also highly influential.</a:t>
            </a:r>
            <a:b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</a:b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Demographics and specific medications are less important than overall care utilization patterns.</a:t>
            </a: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7"/>
          <p:cNvSpPr txBox="1">
            <a:spLocks noGrp="1"/>
          </p:cNvSpPr>
          <p:nvPr>
            <p:ph type="title"/>
          </p:nvPr>
        </p:nvSpPr>
        <p:spPr>
          <a:xfrm>
            <a:off x="165242" y="-2075"/>
            <a:ext cx="38466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b="1" dirty="0">
                <a:latin typeface="Sitka Text Semibold" pitchFamily="2" charset="0"/>
                <a:ea typeface="STIX Two Text"/>
                <a:cs typeface="STIX Two Text"/>
                <a:sym typeface="STIX Two Text"/>
              </a:rPr>
              <a:t>Evaluation Metrics</a:t>
            </a:r>
            <a:endParaRPr sz="2400" b="1" dirty="0">
              <a:latin typeface="Sitka Text Semibold" pitchFamily="2" charset="0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Sitka Text Semibold" pitchFamily="2" charset="0"/>
            </a:endParaRPr>
          </a:p>
        </p:txBody>
      </p:sp>
      <p:sp>
        <p:nvSpPr>
          <p:cNvPr id="776" name="Google Shape;776;p67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Big Data Framework - BDM 3603</a:t>
            </a:r>
            <a:endParaRPr sz="1100"/>
          </a:p>
        </p:txBody>
      </p:sp>
      <p:sp>
        <p:nvSpPr>
          <p:cNvPr id="777" name="Google Shape;777;p67"/>
          <p:cNvSpPr txBox="1"/>
          <p:nvPr/>
        </p:nvSpPr>
        <p:spPr>
          <a:xfrm>
            <a:off x="0" y="390025"/>
            <a:ext cx="3042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Baseline Model Performance :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900" i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Baseline Metrics: Before Handling Class Imbalance</a:t>
            </a: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8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78" name="Google Shape;778;p67"/>
          <p:cNvSpPr txBox="1"/>
          <p:nvPr/>
        </p:nvSpPr>
        <p:spPr>
          <a:xfrm>
            <a:off x="0" y="3176675"/>
            <a:ext cx="46296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After Applying Class Weights: 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79" name="Google Shape;779;p67"/>
          <p:cNvSpPr/>
          <p:nvPr/>
        </p:nvSpPr>
        <p:spPr>
          <a:xfrm>
            <a:off x="2203375" y="1654159"/>
            <a:ext cx="198900" cy="282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80" name="Google Shape;780;p67"/>
          <p:cNvSpPr/>
          <p:nvPr/>
        </p:nvSpPr>
        <p:spPr>
          <a:xfrm>
            <a:off x="2200225" y="3207200"/>
            <a:ext cx="246000" cy="282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781" name="Google Shape;78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5" y="907525"/>
            <a:ext cx="4629650" cy="683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2" name="Google Shape;782;p67"/>
          <p:cNvPicPr preferRelativeResize="0"/>
          <p:nvPr/>
        </p:nvPicPr>
        <p:blipFill rotWithShape="1">
          <a:blip r:embed="rId4">
            <a:alphaModFix/>
          </a:blip>
          <a:srcRect t="5401"/>
          <a:stretch/>
        </p:blipFill>
        <p:spPr>
          <a:xfrm>
            <a:off x="65775" y="3692975"/>
            <a:ext cx="4629650" cy="840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83" name="Google Shape;783;p67"/>
          <p:cNvSpPr/>
          <p:nvPr/>
        </p:nvSpPr>
        <p:spPr>
          <a:xfrm>
            <a:off x="4755879" y="3957341"/>
            <a:ext cx="394800" cy="22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84" name="Google Shape;784;p67"/>
          <p:cNvSpPr txBox="1"/>
          <p:nvPr/>
        </p:nvSpPr>
        <p:spPr>
          <a:xfrm>
            <a:off x="5144050" y="3329925"/>
            <a:ext cx="25050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Post Tuning Evaluation :</a:t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785" name="Google Shape;785;p67"/>
          <p:cNvSpPr/>
          <p:nvPr/>
        </p:nvSpPr>
        <p:spPr>
          <a:xfrm>
            <a:off x="5028475" y="642949"/>
            <a:ext cx="3912600" cy="23958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STIX Two Text"/>
                <a:ea typeface="STIX Two Text"/>
                <a:cs typeface="STIX Two Text"/>
                <a:sym typeface="STIX Two Text"/>
              </a:rPr>
              <a:t>Baseline Performance:</a:t>
            </a:r>
            <a:endParaRPr sz="1000" b="1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All models performed well on the majority class but failed to detect early readmissions, highlighting severe class imbalance and poor minority recall.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STIX Two Text"/>
                <a:ea typeface="STIX Two Text"/>
                <a:cs typeface="STIX Two Text"/>
                <a:sym typeface="STIX Two Text"/>
              </a:rPr>
              <a:t>After Applying Class Weights:</a:t>
            </a:r>
            <a:endParaRPr sz="1000" b="1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Class weighting improved recall for underrepresented classes—especially &lt;30 days—but slightly reduced overall accuracy due to more balanced error distribution.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Post Tuning Evaluation</a:t>
            </a: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 </a:t>
            </a:r>
            <a:r>
              <a:rPr lang="en" sz="1000" b="1">
                <a:latin typeface="STIX Two Text"/>
                <a:ea typeface="STIX Two Text"/>
                <a:cs typeface="STIX Two Text"/>
                <a:sym typeface="STIX Two Text"/>
              </a:rPr>
              <a:t>:</a:t>
            </a:r>
            <a:endParaRPr sz="1000" b="1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With optimized settings and class weighting combined, model performance significantly improved in both F1 score and minority class detection, with </a:t>
            </a:r>
            <a:r>
              <a:rPr lang="en" sz="900" b="1">
                <a:latin typeface="STIX Two Text"/>
                <a:ea typeface="STIX Two Text"/>
                <a:cs typeface="STIX Two Text"/>
                <a:sym typeface="STIX Two Text"/>
              </a:rPr>
              <a:t>Random Forest</a:t>
            </a: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 achieving the best overall balance.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86" name="Google Shape;786;p67"/>
          <p:cNvSpPr/>
          <p:nvPr/>
        </p:nvSpPr>
        <p:spPr>
          <a:xfrm>
            <a:off x="509650" y="2020800"/>
            <a:ext cx="3787200" cy="10242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Addressing Class Imbalance - Why We Applied Class Weights?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&lt;30 days class is clinically critical but underrepresented.          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Class weighting assigns higher penalty to minority class errors.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Models biased toward “No readmission” (majority class)           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Implemented in PySpark using weightCol with inverse class frequencies.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787" name="Google Shape;787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125" y="3722700"/>
            <a:ext cx="3846600" cy="7806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8"/>
          <p:cNvSpPr txBox="1">
            <a:spLocks noGrp="1"/>
          </p:cNvSpPr>
          <p:nvPr>
            <p:ph type="subTitle" idx="3"/>
          </p:nvPr>
        </p:nvSpPr>
        <p:spPr>
          <a:xfrm>
            <a:off x="206775" y="81572"/>
            <a:ext cx="46332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TIX Two Text SemiBold" panose="020B0604020202020204" charset="0"/>
                <a:sym typeface="STIX Two Text"/>
              </a:rPr>
              <a:t>Summary of Results </a:t>
            </a:r>
            <a:endParaRPr sz="2400" dirty="0">
              <a:solidFill>
                <a:schemeClr val="dk1"/>
              </a:solidFill>
              <a:latin typeface="STIX Two Text SemiBold" panose="020B0604020202020204" charset="0"/>
              <a:sym typeface="STIX Two Tex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STIX Two Text SemiBold" panose="020B0604020202020204" charset="0"/>
              <a:sym typeface="STIX Two Text"/>
            </a:endParaRPr>
          </a:p>
        </p:txBody>
      </p:sp>
      <p:graphicFrame>
        <p:nvGraphicFramePr>
          <p:cNvPr id="793" name="Google Shape;793;p68"/>
          <p:cNvGraphicFramePr/>
          <p:nvPr>
            <p:extLst>
              <p:ext uri="{D42A27DB-BD31-4B8C-83A1-F6EECF244321}">
                <p14:modId xmlns:p14="http://schemas.microsoft.com/office/powerpoint/2010/main" val="2748103504"/>
              </p:ext>
            </p:extLst>
          </p:nvPr>
        </p:nvGraphicFramePr>
        <p:xfrm>
          <a:off x="413319" y="899026"/>
          <a:ext cx="7500969" cy="2503170"/>
        </p:xfrm>
        <a:graphic>
          <a:graphicData uri="http://schemas.openxmlformats.org/drawingml/2006/table">
            <a:tbl>
              <a:tblPr>
                <a:noFill/>
                <a:tableStyleId>{E460CE95-6E0E-4485-AC1D-4FE74207DF55}</a:tableStyleId>
              </a:tblPr>
              <a:tblGrid>
                <a:gridCol w="2500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1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STIX Two Text"/>
                          <a:ea typeface="STIX Two Text"/>
                          <a:cs typeface="STIX Two Text"/>
                          <a:sym typeface="STIX Two Text"/>
                        </a:rPr>
                        <a:t>Model</a:t>
                      </a:r>
                      <a:endParaRPr sz="1200" b="1">
                        <a:latin typeface="STIX Two Text"/>
                        <a:ea typeface="STIX Two Text"/>
                        <a:cs typeface="STIX Two Text"/>
                        <a:sym typeface="STIX Two Tex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STIX Two Text"/>
                          <a:ea typeface="STIX Two Text"/>
                          <a:cs typeface="STIX Two Text"/>
                          <a:sym typeface="STIX Two Text"/>
                        </a:rPr>
                        <a:t>Accuracy</a:t>
                      </a:r>
                      <a:endParaRPr sz="1200" b="1">
                        <a:latin typeface="STIX Two Text"/>
                        <a:ea typeface="STIX Two Text"/>
                        <a:cs typeface="STIX Two Text"/>
                        <a:sym typeface="STIX Two Tex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STIX Two Text"/>
                          <a:ea typeface="STIX Two Text"/>
                          <a:cs typeface="STIX Two Text"/>
                          <a:sym typeface="STIX Two Text"/>
                        </a:rPr>
                        <a:t>F1 Score</a:t>
                      </a:r>
                      <a:endParaRPr sz="1200" b="1">
                        <a:latin typeface="STIX Two Text"/>
                        <a:ea typeface="STIX Two Text"/>
                        <a:cs typeface="STIX Two Text"/>
                        <a:sym typeface="STIX Two Tex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latin typeface="STIX Two Text"/>
                          <a:ea typeface="STIX Two Text"/>
                          <a:cs typeface="STIX Two Text"/>
                          <a:sym typeface="STIX Two Text"/>
                        </a:rPr>
                        <a:t>RandomForestClassifier</a:t>
                      </a:r>
                      <a:endParaRPr sz="1200" b="1" i="1">
                        <a:latin typeface="STIX Two Text"/>
                        <a:ea typeface="STIX Two Text"/>
                        <a:cs typeface="STIX Two Text"/>
                        <a:sym typeface="STIX Two Tex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latin typeface="STIX Two Text"/>
                          <a:ea typeface="STIX Two Text"/>
                          <a:cs typeface="STIX Two Text"/>
                          <a:sym typeface="STIX Two Text"/>
                        </a:rPr>
                        <a:t>0.55</a:t>
                      </a:r>
                      <a:endParaRPr sz="1200" b="1" i="1">
                        <a:latin typeface="STIX Two Text"/>
                        <a:ea typeface="STIX Two Text"/>
                        <a:cs typeface="STIX Two Text"/>
                        <a:sym typeface="STIX Two Tex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>
                          <a:latin typeface="STIX Two Text"/>
                          <a:ea typeface="STIX Two Text"/>
                          <a:cs typeface="STIX Two Text"/>
                          <a:sym typeface="STIX Two Text"/>
                        </a:rPr>
                        <a:t>0.565</a:t>
                      </a:r>
                      <a:endParaRPr sz="1200" b="1" i="1">
                        <a:latin typeface="STIX Two Text"/>
                        <a:ea typeface="STIX Two Text"/>
                        <a:cs typeface="STIX Two Text"/>
                        <a:sym typeface="STIX Two Tex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DecisionTreeClassifier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0.481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0.503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LogisticRegression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0.471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0.482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NaiveBayes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0.475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0.48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SparkXGBoost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0.495</a:t>
                      </a:r>
                      <a:endParaRPr sz="1200" dirty="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0.515</a:t>
                      </a:r>
                      <a:endParaRPr sz="1200" dirty="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6F17B79-BF12-8F6A-8E99-DBDC67CEB4AC}"/>
              </a:ext>
            </a:extLst>
          </p:cNvPr>
          <p:cNvSpPr txBox="1"/>
          <p:nvPr/>
        </p:nvSpPr>
        <p:spPr>
          <a:xfrm>
            <a:off x="413319" y="3512558"/>
            <a:ext cx="85824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RandomForestClassifier</a:t>
            </a:r>
            <a:r>
              <a:rPr lang="en-US" dirty="0"/>
              <a:t> achieved the highest F1 Score (0.565) and accuracy (0.55), demonstrating the best balance between precision and recall among all models, and outperforming </a:t>
            </a:r>
            <a:r>
              <a:rPr lang="en-US" dirty="0" err="1"/>
              <a:t>XGBoost</a:t>
            </a:r>
            <a:r>
              <a:rPr lang="en-US" dirty="0"/>
              <a:t>, Logistic Regression, Naive Bayes, and Decision Tree on overall multiclass prediction performance.</a:t>
            </a:r>
            <a:endParaRPr lang="en-CA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9"/>
          <p:cNvSpPr/>
          <p:nvPr/>
        </p:nvSpPr>
        <p:spPr>
          <a:xfrm>
            <a:off x="178150" y="2904500"/>
            <a:ext cx="2250275" cy="17842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STIX Two Text"/>
                <a:ea typeface="STIX Two Text"/>
                <a:cs typeface="STIX Two Text"/>
                <a:sym typeface="STIX Two Text"/>
              </a:rPr>
              <a:t>Naive Bayes and Decision Tree </a:t>
            </a:r>
            <a:endParaRPr sz="1100" b="1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TIX Two Text"/>
                <a:ea typeface="STIX Two Text"/>
                <a:cs typeface="STIX Two Text"/>
                <a:sym typeface="STIX Two Text"/>
              </a:rPr>
              <a:t>underperformed</a:t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TIX Two Text"/>
                <a:ea typeface="STIX Two Text"/>
                <a:cs typeface="STIX Two Text"/>
                <a:sym typeface="STIX Two Text"/>
              </a:rPr>
              <a:t>F1 Scores: 0.495 and 0.490 respectively</a:t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TIX Two Text"/>
                <a:ea typeface="STIX Two Text"/>
                <a:cs typeface="STIX Two Text"/>
                <a:sym typeface="STIX Two Text"/>
              </a:rPr>
              <a:t>Lower ability to capture complex patterns</a:t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99" name="Google Shape;799;p69"/>
          <p:cNvSpPr/>
          <p:nvPr/>
        </p:nvSpPr>
        <p:spPr>
          <a:xfrm>
            <a:off x="2639388" y="2305175"/>
            <a:ext cx="1889600" cy="23835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TIX Two Text"/>
                <a:ea typeface="STIX Two Text"/>
                <a:cs typeface="STIX Two Text"/>
                <a:sym typeface="STIX Two Text"/>
              </a:rPr>
              <a:t>Logistic Regression </a:t>
            </a:r>
            <a:endParaRPr sz="1200" b="1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TIX Two Text"/>
                <a:ea typeface="STIX Two Text"/>
                <a:cs typeface="STIX Two Text"/>
                <a:sym typeface="STIX Two Text"/>
              </a:rPr>
              <a:t>showed solid baseline performance</a:t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TIX Two Text"/>
                <a:ea typeface="STIX Two Text"/>
                <a:cs typeface="STIX Two Text"/>
                <a:sym typeface="STIX Two Text"/>
              </a:rPr>
              <a:t>F1 Score: 0.502</a:t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TIX Two Text"/>
                <a:ea typeface="STIX Two Text"/>
                <a:cs typeface="STIX Two Text"/>
                <a:sym typeface="STIX Two Text"/>
              </a:rPr>
              <a:t>Accuracy: 0.495</a:t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800" name="Google Shape;800;p69" title="image-removebg-preview (1).png"/>
          <p:cNvPicPr preferRelativeResize="0"/>
          <p:nvPr/>
        </p:nvPicPr>
        <p:blipFill rotWithShape="1">
          <a:blip r:embed="rId3">
            <a:alphaModFix/>
          </a:blip>
          <a:srcRect l="51529" b="48014"/>
          <a:stretch/>
        </p:blipFill>
        <p:spPr>
          <a:xfrm>
            <a:off x="3059700" y="1602925"/>
            <a:ext cx="881400" cy="9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69" title="image-removebg-preview (1).png"/>
          <p:cNvPicPr preferRelativeResize="0"/>
          <p:nvPr/>
        </p:nvPicPr>
        <p:blipFill rotWithShape="1">
          <a:blip r:embed="rId3">
            <a:alphaModFix/>
          </a:blip>
          <a:srcRect l="49914" b="49584"/>
          <a:stretch/>
        </p:blipFill>
        <p:spPr>
          <a:xfrm>
            <a:off x="771789" y="2094563"/>
            <a:ext cx="979975" cy="9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9"/>
          <p:cNvSpPr txBox="1">
            <a:spLocks noGrp="1"/>
          </p:cNvSpPr>
          <p:nvPr>
            <p:ph type="title"/>
          </p:nvPr>
        </p:nvSpPr>
        <p:spPr>
          <a:xfrm>
            <a:off x="116572" y="-22437"/>
            <a:ext cx="38466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Conclusion</a:t>
            </a:r>
            <a:endParaRPr sz="2400" dirty="0"/>
          </a:p>
        </p:txBody>
      </p:sp>
      <p:sp>
        <p:nvSpPr>
          <p:cNvPr id="803" name="Google Shape;803;p69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sp>
        <p:nvSpPr>
          <p:cNvPr id="804" name="Google Shape;804;p69"/>
          <p:cNvSpPr/>
          <p:nvPr/>
        </p:nvSpPr>
        <p:spPr>
          <a:xfrm>
            <a:off x="4736075" y="1807775"/>
            <a:ext cx="1889600" cy="28809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TIX Two Text"/>
                <a:ea typeface="STIX Two Text"/>
                <a:cs typeface="STIX Two Text"/>
                <a:sym typeface="STIX Two Text"/>
              </a:rPr>
              <a:t>XGBoost </a:t>
            </a:r>
            <a:endParaRPr sz="1200" b="1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" b="1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TIX Two Text"/>
                <a:ea typeface="STIX Two Text"/>
                <a:cs typeface="STIX Two Text"/>
                <a:sym typeface="STIX Two Text"/>
              </a:rPr>
              <a:t>followed closely</a:t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TIX Two Text"/>
                <a:ea typeface="STIX Two Text"/>
                <a:cs typeface="STIX Two Text"/>
                <a:sym typeface="STIX Two Text"/>
              </a:rPr>
              <a:t>F1 Score: 0.514</a:t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TIX Two Text"/>
                <a:ea typeface="STIX Two Text"/>
                <a:cs typeface="STIX Two Text"/>
                <a:sym typeface="STIX Two Text"/>
              </a:rPr>
              <a:t>Accuracy: 0.498</a:t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Competitive and generalizes well</a:t>
            </a:r>
            <a:endParaRPr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05" name="Google Shape;805;p69"/>
          <p:cNvSpPr/>
          <p:nvPr/>
        </p:nvSpPr>
        <p:spPr>
          <a:xfrm>
            <a:off x="6908925" y="1329475"/>
            <a:ext cx="2027275" cy="335927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TIX Two Text"/>
                <a:ea typeface="STIX Two Text"/>
                <a:cs typeface="STIX Two Text"/>
                <a:sym typeface="STIX Two Text"/>
              </a:rPr>
              <a:t>RandomForestClassifier</a:t>
            </a:r>
            <a:endParaRPr sz="1200" b="1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TIX Two Text"/>
                <a:ea typeface="STIX Two Text"/>
                <a:cs typeface="STIX Two Text"/>
                <a:sym typeface="STIX Two Text"/>
              </a:rPr>
              <a:t> </a:t>
            </a:r>
            <a:endParaRPr sz="1200" b="1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TIX Two Text"/>
                <a:ea typeface="STIX Two Text"/>
                <a:cs typeface="STIX Two Text"/>
                <a:sym typeface="STIX Two Text"/>
              </a:rPr>
              <a:t>delivered the best results</a:t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TIX Two Text"/>
                <a:ea typeface="STIX Two Text"/>
                <a:cs typeface="STIX Two Text"/>
                <a:sym typeface="STIX Two Text"/>
              </a:rPr>
              <a:t>F1 Score: 0.550</a:t>
            </a:r>
            <a:endParaRPr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TIX Two Text"/>
                <a:ea typeface="STIX Two Text"/>
                <a:cs typeface="STIX Two Text"/>
                <a:sym typeface="STIX Two Text"/>
              </a:rPr>
              <a:t>Accuracy: 0.539</a:t>
            </a:r>
            <a:endParaRPr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TIX Two Text"/>
                <a:ea typeface="STIX Two Text"/>
                <a:cs typeface="STIX Two Text"/>
                <a:sym typeface="STIX Two Text"/>
              </a:rPr>
              <a:t>Strong balance between precision and recall for imbalanced multiclass data</a:t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06" name="Google Shape;806;p69"/>
          <p:cNvSpPr txBox="1"/>
          <p:nvPr/>
        </p:nvSpPr>
        <p:spPr>
          <a:xfrm>
            <a:off x="805397" y="2378875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4</a:t>
            </a:r>
            <a:endParaRPr b="1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07" name="Google Shape;807;p69"/>
          <p:cNvSpPr txBox="1"/>
          <p:nvPr/>
        </p:nvSpPr>
        <p:spPr>
          <a:xfrm>
            <a:off x="3022701" y="1887238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3</a:t>
            </a:r>
            <a:endParaRPr b="1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808" name="Google Shape;808;p69" title="image-removebg-preview (1).png"/>
          <p:cNvPicPr preferRelativeResize="0"/>
          <p:nvPr/>
        </p:nvPicPr>
        <p:blipFill rotWithShape="1">
          <a:blip r:embed="rId3">
            <a:alphaModFix/>
          </a:blip>
          <a:srcRect l="51529" b="48014"/>
          <a:stretch/>
        </p:blipFill>
        <p:spPr>
          <a:xfrm>
            <a:off x="5175025" y="1125750"/>
            <a:ext cx="881400" cy="9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9"/>
          <p:cNvSpPr txBox="1"/>
          <p:nvPr/>
        </p:nvSpPr>
        <p:spPr>
          <a:xfrm>
            <a:off x="5148294" y="1410061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2</a:t>
            </a:r>
            <a:endParaRPr b="1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810" name="Google Shape;810;p69" title="image-removebg-preview (1).png"/>
          <p:cNvPicPr preferRelativeResize="0"/>
          <p:nvPr/>
        </p:nvPicPr>
        <p:blipFill rotWithShape="1">
          <a:blip r:embed="rId3">
            <a:alphaModFix/>
          </a:blip>
          <a:srcRect l="51529" b="48014"/>
          <a:stretch/>
        </p:blipFill>
        <p:spPr>
          <a:xfrm>
            <a:off x="7461025" y="668550"/>
            <a:ext cx="881400" cy="9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69"/>
          <p:cNvSpPr txBox="1"/>
          <p:nvPr/>
        </p:nvSpPr>
        <p:spPr>
          <a:xfrm>
            <a:off x="7434294" y="952861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1</a:t>
            </a:r>
            <a:endParaRPr b="1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12" name="Google Shape;812;p69"/>
          <p:cNvSpPr txBox="1"/>
          <p:nvPr/>
        </p:nvSpPr>
        <p:spPr>
          <a:xfrm>
            <a:off x="138950" y="800771"/>
            <a:ext cx="73959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After hyperparameter tuning, model performance was evaluated using </a:t>
            </a:r>
            <a:r>
              <a:rPr lang="en" sz="1000" i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F1 Score and Accuracy</a:t>
            </a: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to assess overall predictive power and balance between precision and recall—crucial for handling class imbalance in multiclass readmission.</a:t>
            </a: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0"/>
          <p:cNvSpPr txBox="1">
            <a:spLocks noGrp="1"/>
          </p:cNvSpPr>
          <p:nvPr>
            <p:ph type="ctrTitle"/>
          </p:nvPr>
        </p:nvSpPr>
        <p:spPr>
          <a:xfrm>
            <a:off x="141731" y="-168569"/>
            <a:ext cx="87573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dirty="0">
                <a:latin typeface="STIX Two Text SemiBold" panose="020B0604020202020204" charset="0"/>
                <a:ea typeface="STIX Two Text"/>
                <a:cs typeface="STIX Two Text"/>
                <a:sym typeface="STIX Two Text"/>
              </a:rPr>
              <a:t>Project Impact and Value In Healthcare</a:t>
            </a:r>
            <a:endParaRPr sz="2400" dirty="0">
              <a:latin typeface="STIX Two Text SemiBold" panose="020B0604020202020204" charset="0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18" name="Google Shape;818;p70"/>
          <p:cNvSpPr txBox="1"/>
          <p:nvPr/>
        </p:nvSpPr>
        <p:spPr>
          <a:xfrm>
            <a:off x="1365731" y="796416"/>
            <a:ext cx="7335000" cy="12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Treatment Effectiveness Analysis</a:t>
            </a:r>
            <a:endParaRPr sz="1200" b="1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By analyzing how different medications, dosage adjustments, or procedures correlate with readmission outcomes, predictive models can uncover patterns in treatment effectiveness. </a:t>
            </a: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19" name="Google Shape;819;p70"/>
          <p:cNvSpPr txBox="1"/>
          <p:nvPr/>
        </p:nvSpPr>
        <p:spPr>
          <a:xfrm>
            <a:off x="1404281" y="2206376"/>
            <a:ext cx="7257900" cy="15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Care Pathway Optimization</a:t>
            </a:r>
            <a:endParaRPr sz="1200" b="1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Identifies discharge strategies linked to higher readmission risk — even if they follow standard protocols</a:t>
            </a: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</a:pPr>
            <a:r>
              <a:rPr lang="en" sz="12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Flags ineffective discharge plans and follow-up structures</a:t>
            </a: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</a:pPr>
            <a:r>
              <a:rPr lang="en" sz="12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Reveals gaps in patient education and support systems</a:t>
            </a: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</a:pPr>
            <a:r>
              <a:rPr lang="en" sz="12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Helps improve care pathways to reduce preventable readmissions</a:t>
            </a: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20" name="Google Shape;820;p70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821" name="Google Shape;821;p70" title="image-removebg-preview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69" y="983076"/>
            <a:ext cx="1025850" cy="8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70" title="image-removebg-preview 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669" y="2375996"/>
            <a:ext cx="1338687" cy="10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1"/>
          <p:cNvSpPr txBox="1">
            <a:spLocks noGrp="1"/>
          </p:cNvSpPr>
          <p:nvPr>
            <p:ph type="ctrTitle"/>
          </p:nvPr>
        </p:nvSpPr>
        <p:spPr>
          <a:xfrm>
            <a:off x="162050" y="-66675"/>
            <a:ext cx="27570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 dirty="0">
                <a:latin typeface="STIX Two Text SemiBold" panose="020B0604020202020204" charset="0"/>
                <a:ea typeface="STIX Two Text"/>
                <a:cs typeface="STIX Two Text"/>
                <a:sym typeface="STIX Two Text"/>
              </a:rPr>
              <a:t>UI Demo</a:t>
            </a:r>
            <a:endParaRPr sz="2400" dirty="0">
              <a:latin typeface="STIX Two Text SemiBold" panose="020B0604020202020204" charset="0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28" name="Google Shape;828;p71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829" name="Google Shape;8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719" y="763876"/>
            <a:ext cx="3656225" cy="34573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0" name="Google Shape;83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736" y="738651"/>
            <a:ext cx="4274674" cy="3457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2"/>
          <p:cNvSpPr txBox="1">
            <a:spLocks noGrp="1"/>
          </p:cNvSpPr>
          <p:nvPr>
            <p:ph type="ctrTitle"/>
          </p:nvPr>
        </p:nvSpPr>
        <p:spPr>
          <a:xfrm>
            <a:off x="366100" y="1933425"/>
            <a:ext cx="32199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 b="1">
                <a:latin typeface="STIX Two Text"/>
                <a:ea typeface="STIX Two Text"/>
                <a:cs typeface="STIX Two Text"/>
                <a:sym typeface="STIX Two Text"/>
              </a:rPr>
              <a:t>References</a:t>
            </a:r>
            <a:endParaRPr sz="2400" b="1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36" name="Google Shape;836;p72"/>
          <p:cNvSpPr txBox="1">
            <a:spLocks noGrp="1"/>
          </p:cNvSpPr>
          <p:nvPr>
            <p:ph type="body" idx="4"/>
          </p:nvPr>
        </p:nvSpPr>
        <p:spPr>
          <a:xfrm>
            <a:off x="4633625" y="945675"/>
            <a:ext cx="4281900" cy="3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Dungan, K. M. (2012). The effect of diabetes on hospital readmissions. Journal of Diabetes Science and Technology, 6(5), 1045–1052. https://doi.org/10.1177/193229681200600508.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Diabetes in America: prevalence, statistics, and economic impact. (n.d.). https://diabetes.org/about-diabetes/statistics/about-diabetes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Ostling, S., Wyckoff, J., Ciarkowski, S. L., Pai, C., Choe, H. M., Bahl, V., &amp; Gianchandani, R. (2017). The relationship between diabetes mellitus and 30-day readmission rates. Clinical Diabetes and Endocrinology, 3(1). https://doi.org/10.1186/s40842-016-0040-x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UCI Machine Learning Repository. (n.d.). https://archive.ics.uci.edu/dataset/296/diabetes+130-us+hospitals+for+years+1999-2008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37" name="Google Shape;837;p72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3"/>
          <p:cNvSpPr txBox="1">
            <a:spLocks noGrp="1"/>
          </p:cNvSpPr>
          <p:nvPr>
            <p:ph type="ctrTitle"/>
          </p:nvPr>
        </p:nvSpPr>
        <p:spPr>
          <a:xfrm>
            <a:off x="1375800" y="1703150"/>
            <a:ext cx="5485800" cy="17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7"/>
          <p:cNvSpPr txBox="1">
            <a:spLocks noGrp="1"/>
          </p:cNvSpPr>
          <p:nvPr>
            <p:ph type="ctrTitle"/>
          </p:nvPr>
        </p:nvSpPr>
        <p:spPr>
          <a:xfrm>
            <a:off x="570550" y="2047575"/>
            <a:ext cx="31305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648" name="Google Shape;648;p57"/>
          <p:cNvSpPr txBox="1">
            <a:spLocks noGrp="1"/>
          </p:cNvSpPr>
          <p:nvPr>
            <p:ph type="subTitle" idx="1"/>
          </p:nvPr>
        </p:nvSpPr>
        <p:spPr>
          <a:xfrm>
            <a:off x="4698750" y="72863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Problem Statement and Objectives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49" name="Google Shape;649;p57"/>
          <p:cNvSpPr txBox="1">
            <a:spLocks noGrp="1"/>
          </p:cNvSpPr>
          <p:nvPr>
            <p:ph type="subTitle" idx="2"/>
          </p:nvPr>
        </p:nvSpPr>
        <p:spPr>
          <a:xfrm>
            <a:off x="4698750" y="1061379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Dataset overview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0" name="Google Shape;650;p57"/>
          <p:cNvSpPr txBox="1">
            <a:spLocks noGrp="1"/>
          </p:cNvSpPr>
          <p:nvPr>
            <p:ph type="subTitle" idx="3"/>
          </p:nvPr>
        </p:nvSpPr>
        <p:spPr>
          <a:xfrm>
            <a:off x="4698750" y="1394120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Exploratory Data Analysis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1" name="Google Shape;651;p57"/>
          <p:cNvSpPr txBox="1">
            <a:spLocks noGrp="1"/>
          </p:cNvSpPr>
          <p:nvPr>
            <p:ph type="subTitle" idx="4"/>
          </p:nvPr>
        </p:nvSpPr>
        <p:spPr>
          <a:xfrm>
            <a:off x="4698750" y="1826661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Preprocessing Steps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2" name="Google Shape;652;p57"/>
          <p:cNvSpPr txBox="1">
            <a:spLocks noGrp="1"/>
          </p:cNvSpPr>
          <p:nvPr>
            <p:ph type="subTitle" idx="5"/>
          </p:nvPr>
        </p:nvSpPr>
        <p:spPr>
          <a:xfrm>
            <a:off x="4698750" y="2059603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Feature Engineering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3" name="Google Shape;653;p57"/>
          <p:cNvSpPr txBox="1">
            <a:spLocks noGrp="1"/>
          </p:cNvSpPr>
          <p:nvPr>
            <p:ph type="subTitle" idx="6"/>
          </p:nvPr>
        </p:nvSpPr>
        <p:spPr>
          <a:xfrm>
            <a:off x="4698750" y="2582848"/>
            <a:ext cx="3539400" cy="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Model Choice and Rationale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4" name="Google Shape;654;p57"/>
          <p:cNvSpPr txBox="1">
            <a:spLocks noGrp="1"/>
          </p:cNvSpPr>
          <p:nvPr>
            <p:ph type="subTitle" idx="7"/>
          </p:nvPr>
        </p:nvSpPr>
        <p:spPr>
          <a:xfrm>
            <a:off x="4698750" y="2725085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Evaluation Metrics 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5" name="Google Shape;655;p57"/>
          <p:cNvSpPr txBox="1">
            <a:spLocks noGrp="1"/>
          </p:cNvSpPr>
          <p:nvPr>
            <p:ph type="subTitle" idx="8"/>
          </p:nvPr>
        </p:nvSpPr>
        <p:spPr>
          <a:xfrm>
            <a:off x="4698750" y="3210226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UI Demo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6" name="Google Shape;656;p57"/>
          <p:cNvSpPr txBox="1">
            <a:spLocks noGrp="1"/>
          </p:cNvSpPr>
          <p:nvPr>
            <p:ph type="subTitle" idx="9"/>
          </p:nvPr>
        </p:nvSpPr>
        <p:spPr>
          <a:xfrm>
            <a:off x="4698750" y="346676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Conclusion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7" name="Google Shape;657;p57"/>
          <p:cNvSpPr txBox="1">
            <a:spLocks noGrp="1"/>
          </p:cNvSpPr>
          <p:nvPr>
            <p:ph type="subTitle" idx="13"/>
          </p:nvPr>
        </p:nvSpPr>
        <p:spPr>
          <a:xfrm>
            <a:off x="4698750" y="3799513"/>
            <a:ext cx="43062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Project Impact and Value In Healthcare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8" name="Google Shape;658;p57"/>
          <p:cNvSpPr txBox="1">
            <a:spLocks noGrp="1"/>
          </p:cNvSpPr>
          <p:nvPr>
            <p:ph type="subTitle" idx="14"/>
          </p:nvPr>
        </p:nvSpPr>
        <p:spPr>
          <a:xfrm>
            <a:off x="4698750" y="4132250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References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9" name="Google Shape;659;p57"/>
          <p:cNvSpPr txBox="1">
            <a:spLocks noGrp="1"/>
          </p:cNvSpPr>
          <p:nvPr>
            <p:ph type="subTitle" idx="16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8"/>
          <p:cNvSpPr txBox="1">
            <a:spLocks noGrp="1"/>
          </p:cNvSpPr>
          <p:nvPr>
            <p:ph type="title"/>
          </p:nvPr>
        </p:nvSpPr>
        <p:spPr>
          <a:xfrm>
            <a:off x="160579" y="554653"/>
            <a:ext cx="4285297" cy="38849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</a:br>
            <a:b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</a:br>
            <a:b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</a:b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Hospital readmissions within 30 days are a major challenge in managing chronic diseases like diabetes — contributing to increased healthcare costs, resource strain, and worse patient outcomes.</a:t>
            </a: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This project aims to develop a machine learning model that predicts whether a diabetic patient will be readmitted within 30 days after hospital discharge, using only clinical and demographic data available at discharge time.</a:t>
            </a: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The problem is framed as a multiclass classification task with three outcomes:</a:t>
            </a: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No Readmission</a:t>
            </a: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Readmission After 30 Days</a:t>
            </a: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Readmission Within 30 Days (primary focus)</a:t>
            </a: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By identifying patients at high risk of early readmission, the model supports hospitals in:</a:t>
            </a: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Proactively managing discharge plans</a:t>
            </a: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Prioritizing follow-up care</a:t>
            </a: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Reducing preventable readmissions</a:t>
            </a:r>
            <a:b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</a:br>
            <a:br>
              <a:rPr lang="en" sz="11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</a:br>
            <a:endParaRPr sz="11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65" name="Google Shape;665;p58"/>
          <p:cNvSpPr txBox="1">
            <a:spLocks noGrp="1"/>
          </p:cNvSpPr>
          <p:nvPr>
            <p:ph type="subTitle" idx="3"/>
          </p:nvPr>
        </p:nvSpPr>
        <p:spPr>
          <a:xfrm>
            <a:off x="111851" y="48000"/>
            <a:ext cx="42264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Problem Statement</a:t>
            </a:r>
            <a:endParaRPr sz="2400" dirty="0">
              <a:solidFill>
                <a:schemeClr val="dk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666" name="Google Shape;666;p58"/>
          <p:cNvSpPr txBox="1"/>
          <p:nvPr/>
        </p:nvSpPr>
        <p:spPr>
          <a:xfrm>
            <a:off x="4694973" y="-46409"/>
            <a:ext cx="3286500" cy="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Objectives</a:t>
            </a:r>
            <a:endParaRPr sz="2400" dirty="0">
              <a:solidFill>
                <a:schemeClr val="dk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667" name="Google Shape;667;p58"/>
          <p:cNvSpPr txBox="1"/>
          <p:nvPr/>
        </p:nvSpPr>
        <p:spPr>
          <a:xfrm>
            <a:off x="4802598" y="519512"/>
            <a:ext cx="4226400" cy="39200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Predict Readmission Timing: </a:t>
            </a:r>
            <a:r>
              <a:rPr lang="en" sz="12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Build a multiclass model to predict if a diabetic patient will be readmitted within 30 days, after 30 days, or not at all, using discharge-time data.</a:t>
            </a: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Demonstrate Practical Usability: </a:t>
            </a:r>
            <a:r>
              <a:rPr lang="en" sz="12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Build an interactive UI that allows clinicians or discharge planners to input patient information available at the end of hospitalization—such as lab results, diagnoses, and medication changes—and receive real-time predictions of 30-day readmission risk</a:t>
            </a: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Support Clinical Decision-Making: </a:t>
            </a:r>
            <a:r>
              <a:rPr lang="en" sz="12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Support hospital decision-making processes by providing explainable, actionable risk scores that clinicians can use to prioritize patient follow-up care and reduce costly readmissions.</a:t>
            </a: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668" name="Google Shape;668;p58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884" y="753300"/>
            <a:ext cx="614300" cy="5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8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812" y="1719724"/>
            <a:ext cx="614300" cy="5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8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812" y="3175160"/>
            <a:ext cx="614300" cy="5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8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9"/>
          <p:cNvSpPr txBox="1">
            <a:spLocks noGrp="1"/>
          </p:cNvSpPr>
          <p:nvPr>
            <p:ph type="title"/>
          </p:nvPr>
        </p:nvSpPr>
        <p:spPr>
          <a:xfrm>
            <a:off x="105350" y="210100"/>
            <a:ext cx="36759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 dirty="0"/>
              <a:t>Dataset Overview</a:t>
            </a:r>
            <a:endParaRPr sz="2400" dirty="0"/>
          </a:p>
        </p:txBody>
      </p:sp>
      <p:sp>
        <p:nvSpPr>
          <p:cNvPr id="678" name="Google Shape;678;p59"/>
          <p:cNvSpPr txBox="1">
            <a:spLocks noGrp="1"/>
          </p:cNvSpPr>
          <p:nvPr>
            <p:ph type="subTitle" idx="2"/>
          </p:nvPr>
        </p:nvSpPr>
        <p:spPr>
          <a:xfrm>
            <a:off x="5480500" y="48497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Big Data Framework - BDM 3603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9"/>
          <p:cNvSpPr txBox="1">
            <a:spLocks noGrp="1"/>
          </p:cNvSpPr>
          <p:nvPr>
            <p:ph type="body" idx="3"/>
          </p:nvPr>
        </p:nvSpPr>
        <p:spPr>
          <a:xfrm>
            <a:off x="-25425" y="668566"/>
            <a:ext cx="33945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STIX Two Text Medium"/>
              <a:buChar char="❖"/>
            </a:pPr>
            <a:r>
              <a:rPr lang="en" b="1" dirty="0"/>
              <a:t>Subject Area</a:t>
            </a:r>
            <a:r>
              <a:rPr lang="en" dirty="0">
                <a:latin typeface="STIX Two Text Medium"/>
                <a:ea typeface="STIX Two Text Medium"/>
                <a:cs typeface="STIX Two Text Medium"/>
                <a:sym typeface="STIX Two Text Medium"/>
              </a:rPr>
              <a:t> : Health and Medicine</a:t>
            </a:r>
            <a:endParaRPr dirty="0"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680" name="Google Shape;680;p59"/>
          <p:cNvSpPr txBox="1"/>
          <p:nvPr/>
        </p:nvSpPr>
        <p:spPr>
          <a:xfrm>
            <a:off x="-25425" y="1072854"/>
            <a:ext cx="402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 Medium"/>
              <a:buChar char="❖"/>
            </a:pPr>
            <a:r>
              <a:rPr lang="en" sz="1200" b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Source </a:t>
            </a:r>
            <a:r>
              <a:rPr lang="en" sz="1200" dirty="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: UC Irvine Machine Learning Repository</a:t>
            </a:r>
            <a:endParaRPr sz="1200" dirty="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81" name="Google Shape;681;p59"/>
          <p:cNvSpPr txBox="1"/>
          <p:nvPr/>
        </p:nvSpPr>
        <p:spPr>
          <a:xfrm>
            <a:off x="-25425" y="1513263"/>
            <a:ext cx="417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Medium"/>
              <a:buChar char="❖"/>
            </a:pPr>
            <a:r>
              <a:rPr lang="en" sz="1200" b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Raw Dataset Shape</a:t>
            </a:r>
            <a:r>
              <a:rPr lang="en" sz="1200" dirty="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: 101,766 rows × 50 columns</a:t>
            </a:r>
            <a:endParaRPr sz="1200" dirty="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i="1" dirty="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i="1" dirty="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682" name="Google Shape;682;p59"/>
          <p:cNvSpPr txBox="1"/>
          <p:nvPr/>
        </p:nvSpPr>
        <p:spPr>
          <a:xfrm>
            <a:off x="4687575" y="561225"/>
            <a:ext cx="4634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Medium"/>
              <a:buChar char="❖"/>
            </a:pPr>
            <a:r>
              <a:rPr lang="en" sz="1200" b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Notable Columns :</a:t>
            </a:r>
            <a:endParaRPr sz="1200" b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i="1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83" name="Google Shape;683;p59"/>
          <p:cNvSpPr txBox="1"/>
          <p:nvPr/>
        </p:nvSpPr>
        <p:spPr>
          <a:xfrm>
            <a:off x="3400" y="2391641"/>
            <a:ext cx="4533900" cy="18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lang="en" sz="1200" b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Target Variable</a:t>
            </a:r>
            <a:r>
              <a:rPr lang="en" sz="12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-</a:t>
            </a:r>
            <a:r>
              <a:rPr lang="en" sz="1200" i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Categorical variable indicating patient readmission status: </a:t>
            </a:r>
            <a:endParaRPr sz="1200" i="1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➢"/>
            </a:pPr>
            <a:r>
              <a:rPr lang="en" sz="12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NO – Not readmitted</a:t>
            </a: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➢"/>
            </a:pPr>
            <a:r>
              <a:rPr lang="en" sz="12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&gt;30 – Readmitted after 30 days</a:t>
            </a: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➢"/>
            </a:pPr>
            <a:r>
              <a:rPr lang="en" sz="12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&lt;30 – Readmitted within 30 days (target of interest)</a:t>
            </a: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</a:t>
            </a:r>
            <a:r>
              <a:rPr lang="en" sz="1200" b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The target variable is </a:t>
            </a:r>
            <a:r>
              <a:rPr lang="en" sz="1200" b="1" i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imbalanced</a:t>
            </a:r>
            <a:r>
              <a:rPr lang="en" sz="1200" b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, with &lt;30 being the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minority class.</a:t>
            </a:r>
            <a:endParaRPr sz="1200" b="1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0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84" name="Google Shape;684;p59"/>
          <p:cNvSpPr txBox="1"/>
          <p:nvPr/>
        </p:nvSpPr>
        <p:spPr>
          <a:xfrm>
            <a:off x="4883025" y="1192173"/>
            <a:ext cx="39003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🧪 Lab Test Results such max_glu_serum, A1Cresult</a:t>
            </a: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85" name="Google Shape;685;p59"/>
          <p:cNvSpPr txBox="1"/>
          <p:nvPr/>
        </p:nvSpPr>
        <p:spPr>
          <a:xfrm>
            <a:off x="4883025" y="1441775"/>
            <a:ext cx="41313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💊  Medications for Diabetes Management such as  metformin,      tolazamide , insulin etc.</a:t>
            </a:r>
            <a:endParaRPr sz="10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86" name="Google Shape;686;p59"/>
          <p:cNvSpPr txBox="1"/>
          <p:nvPr/>
        </p:nvSpPr>
        <p:spPr>
          <a:xfrm>
            <a:off x="4844625" y="1882700"/>
            <a:ext cx="4078200" cy="9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2"/>
                </a:solidFill>
              </a:rPr>
              <a:t>🏥 </a:t>
            </a:r>
            <a:r>
              <a:rPr lang="en" sz="1000" dirty="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Treatment Change Indicators :</a:t>
            </a:r>
            <a:endParaRPr sz="1000" dirty="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TIX Two Text Medium"/>
              <a:buChar char="●"/>
            </a:pPr>
            <a:r>
              <a:rPr lang="en" sz="900" dirty="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change – Whether there was a change in medication during the encounter</a:t>
            </a:r>
            <a:endParaRPr sz="900" dirty="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TIX Two Text Medium"/>
              <a:buChar char="●"/>
            </a:pPr>
            <a:r>
              <a:rPr lang="en" sz="900" dirty="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diabetesMed – Whether any diabetes medication was prescribed</a:t>
            </a:r>
            <a:endParaRPr sz="900" dirty="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87" name="Google Shape;687;p59"/>
          <p:cNvSpPr txBox="1"/>
          <p:nvPr/>
        </p:nvSpPr>
        <p:spPr>
          <a:xfrm>
            <a:off x="-25425" y="1953275"/>
            <a:ext cx="41736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Medium"/>
              <a:buChar char="❖"/>
            </a:pPr>
            <a:r>
              <a:rPr lang="en" sz="1200" b="1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Dataset Characteristics </a:t>
            </a:r>
            <a:r>
              <a:rPr lang="en" sz="12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 dirty="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Multivariate</a:t>
            </a:r>
            <a:endParaRPr sz="1200" i="1" dirty="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000" i="1" dirty="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i="1" dirty="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pic>
        <p:nvPicPr>
          <p:cNvPr id="688" name="Google Shape;68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425" y="3052204"/>
            <a:ext cx="3403844" cy="1499906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689" name="Google Shape;689;p59"/>
          <p:cNvSpPr txBox="1"/>
          <p:nvPr/>
        </p:nvSpPr>
        <p:spPr>
          <a:xfrm>
            <a:off x="4926175" y="851200"/>
            <a:ext cx="29325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(👤)  Race, (🎂 ) Age, (⚧️ ) Gender</a:t>
            </a: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 </a:t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90" name="Google Shape;690;p59"/>
          <p:cNvSpPr/>
          <p:nvPr/>
        </p:nvSpPr>
        <p:spPr>
          <a:xfrm>
            <a:off x="4524075" y="3536150"/>
            <a:ext cx="509700" cy="26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0"/>
          <p:cNvSpPr txBox="1">
            <a:spLocks noGrp="1"/>
          </p:cNvSpPr>
          <p:nvPr>
            <p:ph type="ctrTitle"/>
          </p:nvPr>
        </p:nvSpPr>
        <p:spPr>
          <a:xfrm>
            <a:off x="148058" y="-150125"/>
            <a:ext cx="43914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 dirty="0"/>
              <a:t>Preprocessing Steps</a:t>
            </a:r>
            <a:endParaRPr sz="2400" dirty="0"/>
          </a:p>
        </p:txBody>
      </p:sp>
      <p:sp>
        <p:nvSpPr>
          <p:cNvPr id="696" name="Google Shape;696;p60"/>
          <p:cNvSpPr txBox="1">
            <a:spLocks noGrp="1"/>
          </p:cNvSpPr>
          <p:nvPr>
            <p:ph type="subTitle" idx="16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sp>
        <p:nvSpPr>
          <p:cNvPr id="697" name="Google Shape;697;p60"/>
          <p:cNvSpPr txBox="1"/>
          <p:nvPr/>
        </p:nvSpPr>
        <p:spPr>
          <a:xfrm>
            <a:off x="0" y="2639550"/>
            <a:ext cx="43125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lang="en" sz="1200" b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Handled missing &amp; placeholder values</a:t>
            </a:r>
            <a:endParaRPr sz="1200" b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</a:t>
            </a: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▸ Added "Unknown" to categorical types via cat.add_categories()</a:t>
            </a: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  ▸ Filled missing values using fillna('Unknown')</a:t>
            </a: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98" name="Google Shape;698;p60"/>
          <p:cNvSpPr txBox="1"/>
          <p:nvPr/>
        </p:nvSpPr>
        <p:spPr>
          <a:xfrm>
            <a:off x="-12" y="495950"/>
            <a:ext cx="4231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lang="en" sz="1200" b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Removed hospice/deceased records</a:t>
            </a:r>
            <a:endParaRPr sz="1200" b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▸ Based on discharge_disposition_id using isin()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99" name="Google Shape;699;p60"/>
          <p:cNvSpPr txBox="1"/>
          <p:nvPr/>
        </p:nvSpPr>
        <p:spPr>
          <a:xfrm>
            <a:off x="0" y="1132600"/>
            <a:ext cx="42318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lang="en" sz="1200" b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Filtered patients aged 20–79</a:t>
            </a:r>
            <a:endParaRPr sz="1200" b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▸ Parsed string ranges like "[50-60)" using apply() +  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     custom function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00" name="Google Shape;700;p60"/>
          <p:cNvSpPr txBox="1"/>
          <p:nvPr/>
        </p:nvSpPr>
        <p:spPr>
          <a:xfrm>
            <a:off x="0" y="1965950"/>
            <a:ext cx="42318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lang="en" sz="1200" b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Dropped missing values in key demographics</a:t>
            </a:r>
            <a:endParaRPr sz="1200" b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▸ dropna(subset=['gender', 'race', 'age'])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01" name="Google Shape;701;p60"/>
          <p:cNvSpPr txBox="1"/>
          <p:nvPr/>
        </p:nvSpPr>
        <p:spPr>
          <a:xfrm>
            <a:off x="4747675" y="575400"/>
            <a:ext cx="42771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lang="en" sz="1200" b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Numerical Variables 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We used .describe().T to generate summary statistics such as mean, standard deviation, min/max, and quartiles for all numerical features.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02" name="Google Shape;702;p60"/>
          <p:cNvSpPr txBox="1"/>
          <p:nvPr/>
        </p:nvSpPr>
        <p:spPr>
          <a:xfrm>
            <a:off x="4861225" y="1710550"/>
            <a:ext cx="3970800" cy="28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lang="en" sz="1200" b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Dropped Columns: </a:t>
            </a: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To prepare the dataset for machine learning modeling, several columns were removed based on relevance, missingness, and utility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encounter_id and patient_nbr: Unique IDs with no predictive value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weight: &gt;97% missing data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payer_code, medical_specialty: High missingness or too many unique values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diag_1, diag_2, diag_3: Raw diagnosis codes (removed unless transformed)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0" y="3435950"/>
            <a:ext cx="4610100" cy="10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SemiBold"/>
              <a:buChar char="❖"/>
            </a:pPr>
            <a:r>
              <a:rPr lang="en" sz="1200" b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Categorical Variables - </a:t>
            </a: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Used .describe(include='object').T to summarize categorical features: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       Number of unique values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       Most frequent category (top)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       Frequency of that top category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1"/>
          <p:cNvSpPr txBox="1"/>
          <p:nvPr/>
        </p:nvSpPr>
        <p:spPr>
          <a:xfrm>
            <a:off x="32328" y="-246237"/>
            <a:ext cx="39522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Exploratory Data Analysis</a:t>
            </a:r>
            <a:endParaRPr sz="2400" dirty="0"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709" name="Google Shape;709;p61"/>
          <p:cNvSpPr txBox="1"/>
          <p:nvPr/>
        </p:nvSpPr>
        <p:spPr>
          <a:xfrm>
            <a:off x="3453800" y="502500"/>
            <a:ext cx="231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Demographics vs Target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710" name="Google Shape;710;p61"/>
          <p:cNvSpPr txBox="1"/>
          <p:nvPr/>
        </p:nvSpPr>
        <p:spPr>
          <a:xfrm>
            <a:off x="205025" y="717075"/>
            <a:ext cx="8146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Sociodemographic factors can influence health outcomes, access to care, and treatment adherence.</a:t>
            </a: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11" name="Google Shape;711;p61"/>
          <p:cNvSpPr txBox="1"/>
          <p:nvPr/>
        </p:nvSpPr>
        <p:spPr>
          <a:xfrm>
            <a:off x="205025" y="4278125"/>
            <a:ext cx="3539400" cy="3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12" name="Google Shape;712;p61"/>
          <p:cNvSpPr txBox="1"/>
          <p:nvPr/>
        </p:nvSpPr>
        <p:spPr>
          <a:xfrm>
            <a:off x="125725" y="3557550"/>
            <a:ext cx="2927100" cy="104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Most patients are Caucasian, followed by African American</a:t>
            </a:r>
            <a:endParaRPr sz="9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Readmission patterns are present across all races, but smaller groups like Asian or Hispanic are underrepresented.</a:t>
            </a:r>
            <a:endParaRPr sz="9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713" name="Google Shape;713;p61"/>
          <p:cNvSpPr txBox="1"/>
          <p:nvPr/>
        </p:nvSpPr>
        <p:spPr>
          <a:xfrm>
            <a:off x="3223400" y="3567800"/>
            <a:ext cx="2770800" cy="104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Female and male patients have similar readmission patterns.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&lt;30 day readmissions are present in both groups, suggesting gender is not a strong differentiator.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14" name="Google Shape;714;p61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715" name="Google Shape;715;p61" title="download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25" y="1034000"/>
            <a:ext cx="8914599" cy="2474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16" name="Google Shape;716;p61"/>
          <p:cNvSpPr txBox="1"/>
          <p:nvPr/>
        </p:nvSpPr>
        <p:spPr>
          <a:xfrm>
            <a:off x="6164775" y="3567800"/>
            <a:ext cx="2927100" cy="104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61–80 is the highest-risk group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Most total encounters and most early readmissions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41–60 also contributes significantly to readmissions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0–40 shows the lowest readmission rate, suggesting lower clinical complexity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2"/>
          <p:cNvSpPr txBox="1"/>
          <p:nvPr/>
        </p:nvSpPr>
        <p:spPr>
          <a:xfrm>
            <a:off x="74154" y="-265650"/>
            <a:ext cx="39522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Exploratory Data Analysis</a:t>
            </a:r>
            <a:endParaRPr sz="2400" dirty="0"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722" name="Google Shape;722;p62"/>
          <p:cNvSpPr txBox="1"/>
          <p:nvPr/>
        </p:nvSpPr>
        <p:spPr>
          <a:xfrm>
            <a:off x="4832400" y="3243300"/>
            <a:ext cx="4148700" cy="12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Patients with 5 or more prior hospital visits have a high likelihood of being readmitted, with nearly 1 in 3 returning within 30 days.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This underscores the need for proactive discharge planning and follow-up care for high-frequency hospital users, particularly those at risk of early return.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23" name="Google Shape;723;p62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724" name="Google Shape;724;p62" title="download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650" y="598625"/>
            <a:ext cx="3952199" cy="26099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725" name="Google Shape;72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25" y="597688"/>
            <a:ext cx="4148700" cy="2610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26" name="Google Shape;726;p62"/>
          <p:cNvSpPr txBox="1"/>
          <p:nvPr/>
        </p:nvSpPr>
        <p:spPr>
          <a:xfrm>
            <a:off x="124825" y="3243300"/>
            <a:ext cx="4293300" cy="1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Patients who had a medication change during their hospital stay showed a slightly higher rate of early readmission (&lt;30 days) compared to those without changes.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This may suggest greater clinical complexity, highlighting the importance of targeted follow-up for patients discharged with modified treatment plans.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3"/>
          <p:cNvSpPr txBox="1">
            <a:spLocks noGrp="1"/>
          </p:cNvSpPr>
          <p:nvPr>
            <p:ph type="ctrTitle"/>
          </p:nvPr>
        </p:nvSpPr>
        <p:spPr>
          <a:xfrm>
            <a:off x="180600" y="-178925"/>
            <a:ext cx="4391400" cy="65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 dirty="0"/>
              <a:t>Feature Engineering</a:t>
            </a:r>
            <a:endParaRPr sz="2400" dirty="0"/>
          </a:p>
        </p:txBody>
      </p:sp>
      <p:sp>
        <p:nvSpPr>
          <p:cNvPr id="733" name="Google Shape;733;p63"/>
          <p:cNvSpPr txBox="1">
            <a:spLocks noGrp="1"/>
          </p:cNvSpPr>
          <p:nvPr>
            <p:ph type="subTitle" idx="16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734" name="Google Shape;73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50" y="583250"/>
            <a:ext cx="4692966" cy="397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216" y="644200"/>
            <a:ext cx="3915385" cy="3810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4"/>
          <p:cNvSpPr txBox="1">
            <a:spLocks noGrp="1"/>
          </p:cNvSpPr>
          <p:nvPr>
            <p:ph type="subTitle" idx="3"/>
          </p:nvPr>
        </p:nvSpPr>
        <p:spPr>
          <a:xfrm>
            <a:off x="-26525" y="-24700"/>
            <a:ext cx="4351800" cy="5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STIX Two Text SemiBold" panose="020B0604020202020204" charset="0"/>
                <a:sym typeface="STIX Two Text"/>
              </a:rPr>
              <a:t>Model Choice and Rationale</a:t>
            </a:r>
            <a:endParaRPr sz="2400" dirty="0">
              <a:solidFill>
                <a:schemeClr val="dk1"/>
              </a:solidFill>
              <a:latin typeface="STIX Two Text SemiBold" panose="020B0604020202020204" charset="0"/>
              <a:sym typeface="STIX Two Text"/>
            </a:endParaRPr>
          </a:p>
        </p:txBody>
      </p:sp>
      <p:sp>
        <p:nvSpPr>
          <p:cNvPr id="741" name="Google Shape;741;p64"/>
          <p:cNvSpPr txBox="1">
            <a:spLocks noGrp="1"/>
          </p:cNvSpPr>
          <p:nvPr>
            <p:ph type="subTitle" idx="2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742" name="Google Shape;74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925" y="952300"/>
            <a:ext cx="5376150" cy="35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64"/>
          <p:cNvSpPr txBox="1"/>
          <p:nvPr/>
        </p:nvSpPr>
        <p:spPr>
          <a:xfrm>
            <a:off x="3170150" y="6799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Baseline Models Used</a:t>
            </a:r>
            <a:endParaRPr sz="1600">
              <a:solidFill>
                <a:schemeClr val="dk2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744" name="Google Shape;744;p64"/>
          <p:cNvSpPr txBox="1"/>
          <p:nvPr/>
        </p:nvSpPr>
        <p:spPr>
          <a:xfrm>
            <a:off x="6174425" y="1290250"/>
            <a:ext cx="29130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Widely used baseline for multiclass classification tasks. easy to interpret, and efficient.</a:t>
            </a: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This model helps us understand linear relationships between features and readmission outcomes. It can be easily regularized to avoid overfitting on noisy categorical features.</a:t>
            </a: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45" name="Google Shape;745;p64"/>
          <p:cNvSpPr txBox="1"/>
          <p:nvPr/>
        </p:nvSpPr>
        <p:spPr>
          <a:xfrm>
            <a:off x="6087425" y="3431200"/>
            <a:ext cx="30000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Powerful ensemble method best at capturing complex, non-linear interactions among features.</a:t>
            </a: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Suitable for complex data like this with possible interaction effects (e.g. medications, and demographics).</a:t>
            </a: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46" name="Google Shape;746;p64"/>
          <p:cNvSpPr txBox="1"/>
          <p:nvPr/>
        </p:nvSpPr>
        <p:spPr>
          <a:xfrm>
            <a:off x="153450" y="1288800"/>
            <a:ext cx="30537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Simple, fast classifier, assuming features are independent given the class. It is especially effective for high-dimensional categorical data. </a:t>
            </a: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Our dataset contains many categorical variables, making Naive Bayes a good starting point to set a low-complexity baseline.</a:t>
            </a: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47" name="Google Shape;747;p64"/>
          <p:cNvSpPr txBox="1"/>
          <p:nvPr/>
        </p:nvSpPr>
        <p:spPr>
          <a:xfrm>
            <a:off x="242700" y="3112600"/>
            <a:ext cx="2807400" cy="14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Intuitive, interpretable model that predicts outcomes by recursively splitting data using the most important features, handling both numeric and categorical variables.</a:t>
            </a: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Helps identify key split points (e.g., number of inpatient visits or insulin status) associated with higher risk of readmission.</a:t>
            </a:r>
            <a:endParaRPr sz="900" i="1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how and Tell/Report #1">
  <a:themeElements>
    <a:clrScheme name="Simple Light">
      <a:dk1>
        <a:srgbClr val="AB8645"/>
      </a:dk1>
      <a:lt1>
        <a:srgbClr val="014840"/>
      </a:lt1>
      <a:dk2>
        <a:srgbClr val="000000"/>
      </a:dk2>
      <a:lt2>
        <a:srgbClr val="FAF5F0"/>
      </a:lt2>
      <a:accent1>
        <a:srgbClr val="133E37"/>
      </a:accent1>
      <a:accent2>
        <a:srgbClr val="D8B771"/>
      </a:accent2>
      <a:accent3>
        <a:srgbClr val="FFFFFF"/>
      </a:accent3>
      <a:accent4>
        <a:srgbClr val="8DA1B9"/>
      </a:accent4>
      <a:accent5>
        <a:srgbClr val="BC4749"/>
      </a:accent5>
      <a:accent6>
        <a:srgbClr val="3C1518"/>
      </a:accent6>
      <a:hlink>
        <a:srgbClr val="0148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1826</Words>
  <Application>Microsoft Office PowerPoint</Application>
  <PresentationFormat>On-screen Show (16:9)</PresentationFormat>
  <Paragraphs>255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STIX Two Text Medium</vt:lpstr>
      <vt:lpstr>STIX Two Text</vt:lpstr>
      <vt:lpstr>Arial</vt:lpstr>
      <vt:lpstr>STIX Two Text SemiBold</vt:lpstr>
      <vt:lpstr>Plus Jakarta Sans Medium</vt:lpstr>
      <vt:lpstr>Calibri</vt:lpstr>
      <vt:lpstr>Sitka Text Semibold</vt:lpstr>
      <vt:lpstr>Simple Light</vt:lpstr>
      <vt:lpstr>Show and Tell/Report #1</vt:lpstr>
      <vt:lpstr>Post-Discharge Readmission Prediction for Diabetic Patients  A Machine Learning Multiclass Perspective</vt:lpstr>
      <vt:lpstr>Agenda</vt:lpstr>
      <vt:lpstr>   Hospital readmissions within 30 days are a major challenge in managing chronic diseases like diabetes — contributing to increased healthcare costs, resource strain, and worse patient outcomes.  This project aims to develop a machine learning model that predicts whether a diabetic patient will be readmitted within 30 days after hospital discharge, using only clinical and demographic data available at discharge time.  The problem is framed as a multiclass classification task with three outcomes:  No Readmission Readmission After 30 Days Readmission Within 30 Days (primary focus)  By identifying patients at high risk of early readmission, the model supports hospitals in:  Proactively managing discharge plans Prioritizing follow-up care Reducing preventable readmissions    </vt:lpstr>
      <vt:lpstr>Dataset Overview</vt:lpstr>
      <vt:lpstr>Preprocessing Steps</vt:lpstr>
      <vt:lpstr>PowerPoint Presentation</vt:lpstr>
      <vt:lpstr>PowerPoint Presentation</vt:lpstr>
      <vt:lpstr>Feature Engineering</vt:lpstr>
      <vt:lpstr>PowerPoint Presentation</vt:lpstr>
      <vt:lpstr>PowerPoint Presentation</vt:lpstr>
      <vt:lpstr>PowerPoint Presentation</vt:lpstr>
      <vt:lpstr>Evaluation Metrics </vt:lpstr>
      <vt:lpstr>PowerPoint Presentation</vt:lpstr>
      <vt:lpstr>Conclusion</vt:lpstr>
      <vt:lpstr>Project Impact and Value In Healthcare</vt:lpstr>
      <vt:lpstr>UI Demo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Jenny Dominguez</cp:lastModifiedBy>
  <cp:revision>4</cp:revision>
  <dcterms:modified xsi:type="dcterms:W3CDTF">2025-07-01T22:39:23Z</dcterms:modified>
</cp:coreProperties>
</file>