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5"/>
    <p:sldMasterId id="214748370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embeddedFontLst>
    <p:embeddedFont>
      <p:font typeface="STIX Two Text SemiBold"/>
      <p:regular r:id="rId26"/>
      <p:bold r:id="rId27"/>
      <p:italic r:id="rId28"/>
      <p:boldItalic r:id="rId29"/>
    </p:embeddedFont>
    <p:embeddedFont>
      <p:font typeface="STIX Two Text"/>
      <p:regular r:id="rId30"/>
      <p:bold r:id="rId31"/>
      <p:italic r:id="rId32"/>
      <p:boldItalic r:id="rId33"/>
    </p:embeddedFont>
    <p:embeddedFont>
      <p:font typeface="STIX Two Text Medium"/>
      <p:regular r:id="rId34"/>
      <p:bold r:id="rId35"/>
      <p:italic r:id="rId36"/>
      <p:boldItalic r:id="rId37"/>
    </p:embeddedFont>
    <p:embeddedFont>
      <p:font typeface="Plus Jakarta Sans Medium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460CE95-6E0E-4485-AC1D-4FE74207DF55}">
  <a:tblStyle styleId="{E460CE95-6E0E-4485-AC1D-4FE74207DF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lusJakartaSansMedium-italic.fntdata"/><Relationship Id="rId20" Type="http://schemas.openxmlformats.org/officeDocument/2006/relationships/slide" Target="slides/slide13.xml"/><Relationship Id="rId41" Type="http://schemas.openxmlformats.org/officeDocument/2006/relationships/font" Target="fonts/PlusJakartaSansMedium-bold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STIXTwoTextSemiBold-regular.fntdata"/><Relationship Id="rId25" Type="http://schemas.openxmlformats.org/officeDocument/2006/relationships/slide" Target="slides/slide18.xml"/><Relationship Id="rId28" Type="http://schemas.openxmlformats.org/officeDocument/2006/relationships/font" Target="fonts/STIXTwoTextSemiBold-italic.fntdata"/><Relationship Id="rId27" Type="http://schemas.openxmlformats.org/officeDocument/2006/relationships/font" Target="fonts/STIXTwoTextSemiBold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STIXTwoTextSemiBold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STIXTwoText-bold.fntdata"/><Relationship Id="rId30" Type="http://schemas.openxmlformats.org/officeDocument/2006/relationships/font" Target="fonts/STIXTwoText-regular.fntdata"/><Relationship Id="rId11" Type="http://schemas.openxmlformats.org/officeDocument/2006/relationships/slide" Target="slides/slide4.xml"/><Relationship Id="rId33" Type="http://schemas.openxmlformats.org/officeDocument/2006/relationships/font" Target="fonts/STIXTwoText-boldItalic.fntdata"/><Relationship Id="rId10" Type="http://schemas.openxmlformats.org/officeDocument/2006/relationships/slide" Target="slides/slide3.xml"/><Relationship Id="rId32" Type="http://schemas.openxmlformats.org/officeDocument/2006/relationships/font" Target="fonts/STIXTwoText-italic.fntdata"/><Relationship Id="rId13" Type="http://schemas.openxmlformats.org/officeDocument/2006/relationships/slide" Target="slides/slide6.xml"/><Relationship Id="rId35" Type="http://schemas.openxmlformats.org/officeDocument/2006/relationships/font" Target="fonts/STIXTwoTextMedium-bold.fntdata"/><Relationship Id="rId12" Type="http://schemas.openxmlformats.org/officeDocument/2006/relationships/slide" Target="slides/slide5.xml"/><Relationship Id="rId34" Type="http://schemas.openxmlformats.org/officeDocument/2006/relationships/font" Target="fonts/STIXTwoTextMedium-regular.fntdata"/><Relationship Id="rId15" Type="http://schemas.openxmlformats.org/officeDocument/2006/relationships/slide" Target="slides/slide8.xml"/><Relationship Id="rId37" Type="http://schemas.openxmlformats.org/officeDocument/2006/relationships/font" Target="fonts/STIXTwoTextMedium-boldItalic.fntdata"/><Relationship Id="rId14" Type="http://schemas.openxmlformats.org/officeDocument/2006/relationships/slide" Target="slides/slide7.xml"/><Relationship Id="rId36" Type="http://schemas.openxmlformats.org/officeDocument/2006/relationships/font" Target="fonts/STIXTwoTextMedium-italic.fntdata"/><Relationship Id="rId17" Type="http://schemas.openxmlformats.org/officeDocument/2006/relationships/slide" Target="slides/slide10.xml"/><Relationship Id="rId39" Type="http://schemas.openxmlformats.org/officeDocument/2006/relationships/font" Target="fonts/PlusJakartaSansMedium-bold.fntdata"/><Relationship Id="rId16" Type="http://schemas.openxmlformats.org/officeDocument/2006/relationships/slide" Target="slides/slide9.xml"/><Relationship Id="rId38" Type="http://schemas.openxmlformats.org/officeDocument/2006/relationships/font" Target="fonts/PlusJakartaSansMedium-regular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369cdd8c1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369cdd8c1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69cdd8c14a_0_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69cdd8c14a_0_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6c173bb07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36c173bb07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6c198f3f9c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6c198f3f9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36c173bb07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36c173bb07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36c198f3f9c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36c198f3f9c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369cdd8c14a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369cdd8c14a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369cdd8c14a_0_9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369cdd8c14a_0_9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369cdd8c14a_0_9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369cdd8c14a_0_9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369cdd8c14a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369cdd8c14a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69cdd8c1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369cdd8c1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69cdd8c14a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69cdd8c14a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69cdd8c14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369cdd8c14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69cdd8c14a_0_9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369cdd8c14a_0_9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69cdd8c14a_0_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369cdd8c14a_0_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369cdd8c14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369cdd8c14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69cdd8c14a_0_10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69cdd8c14a_0_1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69cdd8c14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69cdd8c14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342900"/>
            <a:ext cx="880080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2418125" y="2878925"/>
            <a:ext cx="53256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0" y="0"/>
            <a:ext cx="1249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257100" y="3085450"/>
            <a:ext cx="735600" cy="1890600"/>
          </a:xfrm>
          <a:prstGeom prst="plaque">
            <a:avLst>
              <a:gd fmla="val 2394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257100" y="167525"/>
            <a:ext cx="735600" cy="1887600"/>
          </a:xfrm>
          <a:prstGeom prst="plaque">
            <a:avLst>
              <a:gd fmla="val 2394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03650" y="2243275"/>
            <a:ext cx="1042500" cy="635700"/>
          </a:xfrm>
          <a:prstGeom prst="hexagon">
            <a:avLst>
              <a:gd fmla="val 40849" name="adj"/>
              <a:gd fmla="val 115470" name="vf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42050" y="2378250"/>
            <a:ext cx="365700" cy="365700"/>
          </a:xfrm>
          <a:prstGeom prst="diamond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 rot="5400000">
            <a:off x="8054975" y="342900"/>
            <a:ext cx="745800" cy="745800"/>
          </a:xfrm>
          <a:prstGeom prst="halfFrame">
            <a:avLst>
              <a:gd fmla="val 21319" name="adj1"/>
              <a:gd fmla="val 21319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10800000">
            <a:off x="8054975" y="4397825"/>
            <a:ext cx="745800" cy="745800"/>
          </a:xfrm>
          <a:prstGeom prst="halfFrame">
            <a:avLst>
              <a:gd fmla="val 21319" name="adj1"/>
              <a:gd fmla="val 21319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14"/>
          <p:cNvGrpSpPr/>
          <p:nvPr/>
        </p:nvGrpSpPr>
        <p:grpSpPr>
          <a:xfrm>
            <a:off x="1249800" y="76325"/>
            <a:ext cx="7808400" cy="5067300"/>
            <a:chOff x="1249800" y="76325"/>
            <a:chExt cx="7808400" cy="5067300"/>
          </a:xfrm>
        </p:grpSpPr>
        <p:cxnSp>
          <p:nvCxnSpPr>
            <p:cNvPr id="66" name="Google Shape;66;p14"/>
            <p:cNvCxnSpPr/>
            <p:nvPr/>
          </p:nvCxnSpPr>
          <p:spPr>
            <a:xfrm>
              <a:off x="1249800" y="85800"/>
              <a:ext cx="780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4"/>
            <p:cNvCxnSpPr/>
            <p:nvPr/>
          </p:nvCxnSpPr>
          <p:spPr>
            <a:xfrm rot="10800000">
              <a:off x="9058200" y="76325"/>
              <a:ext cx="0" cy="50673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8" name="Google Shape;68;p14"/>
          <p:cNvGrpSpPr/>
          <p:nvPr/>
        </p:nvGrpSpPr>
        <p:grpSpPr>
          <a:xfrm>
            <a:off x="1249800" y="162125"/>
            <a:ext cx="7722600" cy="4981500"/>
            <a:chOff x="1249800" y="162125"/>
            <a:chExt cx="7722600" cy="4981500"/>
          </a:xfrm>
        </p:grpSpPr>
        <p:cxnSp>
          <p:nvCxnSpPr>
            <p:cNvPr id="69" name="Google Shape;69;p14"/>
            <p:cNvCxnSpPr/>
            <p:nvPr/>
          </p:nvCxnSpPr>
          <p:spPr>
            <a:xfrm>
              <a:off x="1249800" y="171625"/>
              <a:ext cx="7722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14"/>
            <p:cNvCxnSpPr/>
            <p:nvPr/>
          </p:nvCxnSpPr>
          <p:spPr>
            <a:xfrm rot="10800000">
              <a:off x="8972375" y="162125"/>
              <a:ext cx="0" cy="4981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" name="Google Shape;71;p14"/>
          <p:cNvGrpSpPr/>
          <p:nvPr/>
        </p:nvGrpSpPr>
        <p:grpSpPr>
          <a:xfrm>
            <a:off x="1249800" y="247925"/>
            <a:ext cx="7636800" cy="4895700"/>
            <a:chOff x="1249800" y="247925"/>
            <a:chExt cx="7636800" cy="4895700"/>
          </a:xfrm>
        </p:grpSpPr>
        <p:cxnSp>
          <p:nvCxnSpPr>
            <p:cNvPr id="72" name="Google Shape;72;p14"/>
            <p:cNvCxnSpPr/>
            <p:nvPr/>
          </p:nvCxnSpPr>
          <p:spPr>
            <a:xfrm>
              <a:off x="1249800" y="257425"/>
              <a:ext cx="7636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4"/>
            <p:cNvCxnSpPr/>
            <p:nvPr/>
          </p:nvCxnSpPr>
          <p:spPr>
            <a:xfrm rot="10800000">
              <a:off x="8886575" y="247925"/>
              <a:ext cx="0" cy="4895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4" name="Google Shape;74;p14"/>
          <p:cNvSpPr txBox="1"/>
          <p:nvPr>
            <p:ph type="ctrTitle"/>
          </p:nvPr>
        </p:nvSpPr>
        <p:spPr>
          <a:xfrm>
            <a:off x="2418125" y="1304525"/>
            <a:ext cx="5325600" cy="15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TIX Two Text SemiBold"/>
              <a:buNone/>
              <a:defRPr sz="4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4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details">
  <p:cSld name="TITLE_1">
    <p:bg>
      <p:bgPr>
        <a:solidFill>
          <a:schemeClr val="lt2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/>
          <p:nvPr/>
        </p:nvSpPr>
        <p:spPr>
          <a:xfrm>
            <a:off x="0" y="342900"/>
            <a:ext cx="880080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2418125" y="2878925"/>
            <a:ext cx="5325600" cy="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Plus Jakarta Sans Medium"/>
              <a:buNone/>
              <a:defRPr sz="2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0" y="0"/>
            <a:ext cx="1249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257100" y="3085450"/>
            <a:ext cx="735600" cy="1890600"/>
          </a:xfrm>
          <a:prstGeom prst="plaque">
            <a:avLst>
              <a:gd fmla="val 2394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257100" y="167525"/>
            <a:ext cx="735600" cy="1887600"/>
          </a:xfrm>
          <a:prstGeom prst="plaque">
            <a:avLst>
              <a:gd fmla="val 2394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103650" y="2243275"/>
            <a:ext cx="1042500" cy="635700"/>
          </a:xfrm>
          <a:prstGeom prst="hexagon">
            <a:avLst>
              <a:gd fmla="val 40849" name="adj"/>
              <a:gd fmla="val 115470" name="vf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442050" y="2378250"/>
            <a:ext cx="365700" cy="365700"/>
          </a:xfrm>
          <a:prstGeom prst="diamond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/>
          <p:nvPr/>
        </p:nvSpPr>
        <p:spPr>
          <a:xfrm rot="5400000">
            <a:off x="8054975" y="342900"/>
            <a:ext cx="745800" cy="745800"/>
          </a:xfrm>
          <a:prstGeom prst="halfFrame">
            <a:avLst>
              <a:gd fmla="val 21319" name="adj1"/>
              <a:gd fmla="val 21319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 rot="10800000">
            <a:off x="8054975" y="4397825"/>
            <a:ext cx="745800" cy="745800"/>
          </a:xfrm>
          <a:prstGeom prst="halfFrame">
            <a:avLst>
              <a:gd fmla="val 21319" name="adj1"/>
              <a:gd fmla="val 21319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3" name="Google Shape;103;p18"/>
          <p:cNvGrpSpPr/>
          <p:nvPr/>
        </p:nvGrpSpPr>
        <p:grpSpPr>
          <a:xfrm>
            <a:off x="1249800" y="76325"/>
            <a:ext cx="7808400" cy="5067300"/>
            <a:chOff x="1249800" y="76325"/>
            <a:chExt cx="7808400" cy="5067300"/>
          </a:xfrm>
        </p:grpSpPr>
        <p:cxnSp>
          <p:nvCxnSpPr>
            <p:cNvPr id="104" name="Google Shape;104;p18"/>
            <p:cNvCxnSpPr/>
            <p:nvPr/>
          </p:nvCxnSpPr>
          <p:spPr>
            <a:xfrm>
              <a:off x="1249800" y="85800"/>
              <a:ext cx="780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8"/>
            <p:cNvCxnSpPr/>
            <p:nvPr/>
          </p:nvCxnSpPr>
          <p:spPr>
            <a:xfrm rot="10800000">
              <a:off x="9058200" y="76325"/>
              <a:ext cx="0" cy="50673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6" name="Google Shape;106;p18"/>
          <p:cNvGrpSpPr/>
          <p:nvPr/>
        </p:nvGrpSpPr>
        <p:grpSpPr>
          <a:xfrm>
            <a:off x="1249800" y="162125"/>
            <a:ext cx="7722600" cy="4981500"/>
            <a:chOff x="1249800" y="162125"/>
            <a:chExt cx="7722600" cy="4981500"/>
          </a:xfrm>
        </p:grpSpPr>
        <p:cxnSp>
          <p:nvCxnSpPr>
            <p:cNvPr id="107" name="Google Shape;107;p18"/>
            <p:cNvCxnSpPr/>
            <p:nvPr/>
          </p:nvCxnSpPr>
          <p:spPr>
            <a:xfrm>
              <a:off x="1249800" y="171625"/>
              <a:ext cx="7722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8"/>
            <p:cNvCxnSpPr/>
            <p:nvPr/>
          </p:nvCxnSpPr>
          <p:spPr>
            <a:xfrm rot="10800000">
              <a:off x="8972375" y="162125"/>
              <a:ext cx="0" cy="4981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9" name="Google Shape;109;p18"/>
          <p:cNvGrpSpPr/>
          <p:nvPr/>
        </p:nvGrpSpPr>
        <p:grpSpPr>
          <a:xfrm>
            <a:off x="1249800" y="247925"/>
            <a:ext cx="7636800" cy="4895700"/>
            <a:chOff x="1249800" y="247925"/>
            <a:chExt cx="7636800" cy="4895700"/>
          </a:xfrm>
        </p:grpSpPr>
        <p:cxnSp>
          <p:nvCxnSpPr>
            <p:cNvPr id="110" name="Google Shape;110;p18"/>
            <p:cNvCxnSpPr/>
            <p:nvPr/>
          </p:nvCxnSpPr>
          <p:spPr>
            <a:xfrm>
              <a:off x="1249800" y="257425"/>
              <a:ext cx="7636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8"/>
            <p:cNvCxnSpPr/>
            <p:nvPr/>
          </p:nvCxnSpPr>
          <p:spPr>
            <a:xfrm rot="10800000">
              <a:off x="8886575" y="247925"/>
              <a:ext cx="0" cy="4895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2" name="Google Shape;112;p18"/>
          <p:cNvSpPr txBox="1"/>
          <p:nvPr>
            <p:ph type="ctrTitle"/>
          </p:nvPr>
        </p:nvSpPr>
        <p:spPr>
          <a:xfrm>
            <a:off x="2418125" y="1304525"/>
            <a:ext cx="5325600" cy="157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TIX Two Text SemiBold"/>
              <a:buNone/>
              <a:defRPr sz="48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2" type="subTitle"/>
          </p:nvPr>
        </p:nvSpPr>
        <p:spPr>
          <a:xfrm>
            <a:off x="2418125" y="3777425"/>
            <a:ext cx="2198100" cy="2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3" type="subTitle"/>
          </p:nvPr>
        </p:nvSpPr>
        <p:spPr>
          <a:xfrm>
            <a:off x="5545625" y="3777425"/>
            <a:ext cx="2198100" cy="2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TIX Two Text Medium"/>
              <a:buNone/>
              <a:defRPr>
                <a:solidFill>
                  <a:schemeClr val="l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4" type="subTitle"/>
          </p:nvPr>
        </p:nvSpPr>
        <p:spPr>
          <a:xfrm rot="-5400000">
            <a:off x="-225675" y="945575"/>
            <a:ext cx="17013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5" type="subTitle"/>
          </p:nvPr>
        </p:nvSpPr>
        <p:spPr>
          <a:xfrm rot="-5400000">
            <a:off x="-225675" y="3868125"/>
            <a:ext cx="17013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/>
        </p:txBody>
      </p:sp>
      <p:sp>
        <p:nvSpPr>
          <p:cNvPr id="117" name="Google Shape;117;p18"/>
          <p:cNvSpPr txBox="1"/>
          <p:nvPr>
            <p:ph idx="6" type="body"/>
          </p:nvPr>
        </p:nvSpPr>
        <p:spPr>
          <a:xfrm>
            <a:off x="2418125" y="4033925"/>
            <a:ext cx="21981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●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○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■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●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○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■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●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○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■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7" type="body"/>
          </p:nvPr>
        </p:nvSpPr>
        <p:spPr>
          <a:xfrm>
            <a:off x="5545613" y="4033925"/>
            <a:ext cx="21981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●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○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■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●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○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■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●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○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Plus Jakarta Sans Medium"/>
              <a:buChar char="■"/>
              <a:defRPr>
                <a:solidFill>
                  <a:schemeClr val="lt2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9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121" name="Google Shape;121;p19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19"/>
          <p:cNvSpPr txBox="1"/>
          <p:nvPr>
            <p:ph type="ctrTitle"/>
          </p:nvPr>
        </p:nvSpPr>
        <p:spPr>
          <a:xfrm>
            <a:off x="352550" y="2171700"/>
            <a:ext cx="38601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STIX Two Text SemiBold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5" name="Google Shape;125;p19"/>
          <p:cNvSpPr txBox="1"/>
          <p:nvPr>
            <p:ph idx="1" type="subTitle"/>
          </p:nvPr>
        </p:nvSpPr>
        <p:spPr>
          <a:xfrm>
            <a:off x="4837750" y="766750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2" type="subTitle"/>
          </p:nvPr>
        </p:nvSpPr>
        <p:spPr>
          <a:xfrm>
            <a:off x="4837750" y="1099491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3" type="subTitle"/>
          </p:nvPr>
        </p:nvSpPr>
        <p:spPr>
          <a:xfrm>
            <a:off x="4837750" y="1432233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4" type="subTitle"/>
          </p:nvPr>
        </p:nvSpPr>
        <p:spPr>
          <a:xfrm>
            <a:off x="4837750" y="1764974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5" type="subTitle"/>
          </p:nvPr>
        </p:nvSpPr>
        <p:spPr>
          <a:xfrm>
            <a:off x="4837750" y="2097715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6" type="subTitle"/>
          </p:nvPr>
        </p:nvSpPr>
        <p:spPr>
          <a:xfrm>
            <a:off x="4837750" y="2430456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7" type="subTitle"/>
          </p:nvPr>
        </p:nvSpPr>
        <p:spPr>
          <a:xfrm>
            <a:off x="4837750" y="276319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8" type="subTitle"/>
          </p:nvPr>
        </p:nvSpPr>
        <p:spPr>
          <a:xfrm>
            <a:off x="4837750" y="3095939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9" type="subTitle"/>
          </p:nvPr>
        </p:nvSpPr>
        <p:spPr>
          <a:xfrm>
            <a:off x="4837750" y="3428680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9"/>
          <p:cNvSpPr txBox="1"/>
          <p:nvPr>
            <p:ph idx="13" type="subTitle"/>
          </p:nvPr>
        </p:nvSpPr>
        <p:spPr>
          <a:xfrm>
            <a:off x="4837750" y="3761421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4" type="subTitle"/>
          </p:nvPr>
        </p:nvSpPr>
        <p:spPr>
          <a:xfrm>
            <a:off x="4837750" y="4094163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137" name="Google Shape;137;p19"/>
          <p:cNvSpPr txBox="1"/>
          <p:nvPr>
            <p:ph idx="15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9"/>
          <p:cNvSpPr txBox="1"/>
          <p:nvPr>
            <p:ph idx="16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9" name="Google Shape;139;p19"/>
          <p:cNvSpPr txBox="1"/>
          <p:nvPr>
            <p:ph hasCustomPrompt="1" idx="17" type="title"/>
          </p:nvPr>
        </p:nvSpPr>
        <p:spPr>
          <a:xfrm>
            <a:off x="8155150" y="1099488"/>
            <a:ext cx="6210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9"/>
          <p:cNvSpPr txBox="1"/>
          <p:nvPr>
            <p:ph hasCustomPrompt="1" idx="18" type="title"/>
          </p:nvPr>
        </p:nvSpPr>
        <p:spPr>
          <a:xfrm>
            <a:off x="8155150" y="1432225"/>
            <a:ext cx="6210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9"/>
          <p:cNvSpPr txBox="1"/>
          <p:nvPr>
            <p:ph hasCustomPrompt="1" idx="19" type="title"/>
          </p:nvPr>
        </p:nvSpPr>
        <p:spPr>
          <a:xfrm>
            <a:off x="8155150" y="1764975"/>
            <a:ext cx="6210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42" name="Google Shape;142;p19"/>
          <p:cNvSpPr txBox="1"/>
          <p:nvPr>
            <p:ph hasCustomPrompt="1" idx="20" type="title"/>
          </p:nvPr>
        </p:nvSpPr>
        <p:spPr>
          <a:xfrm>
            <a:off x="8155150" y="2097713"/>
            <a:ext cx="6210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9"/>
          <p:cNvSpPr txBox="1"/>
          <p:nvPr>
            <p:ph hasCustomPrompt="1" idx="21" type="title"/>
          </p:nvPr>
        </p:nvSpPr>
        <p:spPr>
          <a:xfrm>
            <a:off x="8155150" y="2430438"/>
            <a:ext cx="6210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9"/>
          <p:cNvSpPr txBox="1"/>
          <p:nvPr>
            <p:ph hasCustomPrompt="1" idx="22" type="title"/>
          </p:nvPr>
        </p:nvSpPr>
        <p:spPr>
          <a:xfrm>
            <a:off x="8155150" y="2763188"/>
            <a:ext cx="6210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9"/>
          <p:cNvSpPr txBox="1"/>
          <p:nvPr>
            <p:ph hasCustomPrompt="1" idx="23" type="title"/>
          </p:nvPr>
        </p:nvSpPr>
        <p:spPr>
          <a:xfrm>
            <a:off x="8155150" y="3095925"/>
            <a:ext cx="6210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9"/>
          <p:cNvSpPr txBox="1"/>
          <p:nvPr>
            <p:ph hasCustomPrompt="1" idx="24" type="title"/>
          </p:nvPr>
        </p:nvSpPr>
        <p:spPr>
          <a:xfrm>
            <a:off x="8155150" y="3428688"/>
            <a:ext cx="6210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9"/>
          <p:cNvSpPr txBox="1"/>
          <p:nvPr>
            <p:ph hasCustomPrompt="1" idx="25" type="title"/>
          </p:nvPr>
        </p:nvSpPr>
        <p:spPr>
          <a:xfrm>
            <a:off x="8155150" y="3761400"/>
            <a:ext cx="6210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48" name="Google Shape;148;p19"/>
          <p:cNvSpPr txBox="1"/>
          <p:nvPr>
            <p:ph hasCustomPrompt="1" idx="26" type="title"/>
          </p:nvPr>
        </p:nvSpPr>
        <p:spPr>
          <a:xfrm>
            <a:off x="8155150" y="4094150"/>
            <a:ext cx="6210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9"/>
          <p:cNvSpPr txBox="1"/>
          <p:nvPr>
            <p:ph hasCustomPrompt="1" idx="27" type="title"/>
          </p:nvPr>
        </p:nvSpPr>
        <p:spPr>
          <a:xfrm>
            <a:off x="8155150" y="766763"/>
            <a:ext cx="6210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STIX Two Text Medium"/>
              <a:buNone/>
              <a:defRPr sz="1600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4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0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152" name="Google Shape;152;p20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0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20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156" name="Google Shape;156;p20"/>
          <p:cNvSpPr txBox="1"/>
          <p:nvPr>
            <p:ph type="ctrTitle"/>
          </p:nvPr>
        </p:nvSpPr>
        <p:spPr>
          <a:xfrm>
            <a:off x="352550" y="2171700"/>
            <a:ext cx="38601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STIX Two Text SemiBold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7" name="Google Shape;157;p20"/>
          <p:cNvSpPr/>
          <p:nvPr/>
        </p:nvSpPr>
        <p:spPr>
          <a:xfrm rot="10800000">
            <a:off x="4795425" y="1030600"/>
            <a:ext cx="4116300" cy="438300"/>
          </a:xfrm>
          <a:prstGeom prst="chevron">
            <a:avLst>
              <a:gd fmla="val 2075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 txBox="1"/>
          <p:nvPr>
            <p:ph idx="1" type="subTitle"/>
          </p:nvPr>
        </p:nvSpPr>
        <p:spPr>
          <a:xfrm>
            <a:off x="4931528" y="1108450"/>
            <a:ext cx="3691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9" name="Google Shape;159;p20"/>
          <p:cNvSpPr/>
          <p:nvPr/>
        </p:nvSpPr>
        <p:spPr>
          <a:xfrm rot="10800000">
            <a:off x="4795425" y="1559400"/>
            <a:ext cx="4116300" cy="438300"/>
          </a:xfrm>
          <a:prstGeom prst="chevron">
            <a:avLst>
              <a:gd fmla="val 2075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>
            <p:ph idx="2" type="subTitle"/>
          </p:nvPr>
        </p:nvSpPr>
        <p:spPr>
          <a:xfrm>
            <a:off x="4931528" y="1637250"/>
            <a:ext cx="3691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1" name="Google Shape;161;p20"/>
          <p:cNvSpPr/>
          <p:nvPr/>
        </p:nvSpPr>
        <p:spPr>
          <a:xfrm rot="10800000">
            <a:off x="4795425" y="2088200"/>
            <a:ext cx="4116300" cy="438300"/>
          </a:xfrm>
          <a:prstGeom prst="chevron">
            <a:avLst>
              <a:gd fmla="val 2075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 txBox="1"/>
          <p:nvPr>
            <p:ph idx="3" type="subTitle"/>
          </p:nvPr>
        </p:nvSpPr>
        <p:spPr>
          <a:xfrm>
            <a:off x="4931528" y="2166050"/>
            <a:ext cx="3691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3" name="Google Shape;163;p20"/>
          <p:cNvSpPr/>
          <p:nvPr/>
        </p:nvSpPr>
        <p:spPr>
          <a:xfrm rot="10800000">
            <a:off x="4795425" y="2617000"/>
            <a:ext cx="4116300" cy="438300"/>
          </a:xfrm>
          <a:prstGeom prst="chevron">
            <a:avLst>
              <a:gd fmla="val 2075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 txBox="1"/>
          <p:nvPr>
            <p:ph idx="4" type="subTitle"/>
          </p:nvPr>
        </p:nvSpPr>
        <p:spPr>
          <a:xfrm>
            <a:off x="4931528" y="2694850"/>
            <a:ext cx="3691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5" name="Google Shape;165;p20"/>
          <p:cNvSpPr/>
          <p:nvPr/>
        </p:nvSpPr>
        <p:spPr>
          <a:xfrm rot="10800000">
            <a:off x="4795425" y="3145800"/>
            <a:ext cx="4116300" cy="438300"/>
          </a:xfrm>
          <a:prstGeom prst="chevron">
            <a:avLst>
              <a:gd fmla="val 2075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 txBox="1"/>
          <p:nvPr>
            <p:ph idx="5" type="subTitle"/>
          </p:nvPr>
        </p:nvSpPr>
        <p:spPr>
          <a:xfrm>
            <a:off x="4931528" y="3223650"/>
            <a:ext cx="3691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20"/>
          <p:cNvSpPr/>
          <p:nvPr/>
        </p:nvSpPr>
        <p:spPr>
          <a:xfrm rot="10800000">
            <a:off x="4795425" y="3674600"/>
            <a:ext cx="4116300" cy="438300"/>
          </a:xfrm>
          <a:prstGeom prst="chevron">
            <a:avLst>
              <a:gd fmla="val 20755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>
            <p:ph idx="6" type="subTitle"/>
          </p:nvPr>
        </p:nvSpPr>
        <p:spPr>
          <a:xfrm>
            <a:off x="4931528" y="3752450"/>
            <a:ext cx="36918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SECTION_HEADER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171" name="Google Shape;171;p21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21"/>
          <p:cNvSpPr txBox="1"/>
          <p:nvPr>
            <p:ph type="ctrTitle"/>
          </p:nvPr>
        </p:nvSpPr>
        <p:spPr>
          <a:xfrm>
            <a:off x="352550" y="2171700"/>
            <a:ext cx="38601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STIX Two Tex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21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4829450" y="1385875"/>
            <a:ext cx="3849300" cy="23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with footer">
  <p:cSld name="CUSTOM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2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179" name="Google Shape;179;p22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2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183" name="Google Shape;183;p22"/>
          <p:cNvSpPr txBox="1"/>
          <p:nvPr>
            <p:ph type="title"/>
          </p:nvPr>
        </p:nvSpPr>
        <p:spPr>
          <a:xfrm>
            <a:off x="1712775" y="1103850"/>
            <a:ext cx="6974100" cy="29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4" name="Google Shape;184;p22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5" name="Google Shape;185;p22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6" name="Google Shape;186;p22"/>
          <p:cNvSpPr txBox="1"/>
          <p:nvPr>
            <p:ph idx="3" type="subTitle"/>
          </p:nvPr>
        </p:nvSpPr>
        <p:spPr>
          <a:xfrm rot="-5400000">
            <a:off x="-1577350" y="2403575"/>
            <a:ext cx="42264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3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3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189" name="Google Shape;189;p23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3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23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193" name="Google Shape;193;p23"/>
          <p:cNvSpPr txBox="1"/>
          <p:nvPr>
            <p:ph type="title"/>
          </p:nvPr>
        </p:nvSpPr>
        <p:spPr>
          <a:xfrm>
            <a:off x="1712775" y="1103850"/>
            <a:ext cx="6974100" cy="29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1" type="subTitle"/>
          </p:nvPr>
        </p:nvSpPr>
        <p:spPr>
          <a:xfrm rot="-5400000">
            <a:off x="-1577350" y="2403575"/>
            <a:ext cx="42264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4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197" name="Google Shape;197;p24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4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grpSp>
        <p:nvGrpSpPr>
          <p:cNvPr id="201" name="Google Shape;201;p24"/>
          <p:cNvGrpSpPr/>
          <p:nvPr/>
        </p:nvGrpSpPr>
        <p:grpSpPr>
          <a:xfrm>
            <a:off x="352550" y="0"/>
            <a:ext cx="640200" cy="4039455"/>
            <a:chOff x="3245525" y="0"/>
            <a:chExt cx="640200" cy="4306455"/>
          </a:xfrm>
        </p:grpSpPr>
        <p:sp>
          <p:nvSpPr>
            <p:cNvPr id="202" name="Google Shape;202;p24"/>
            <p:cNvSpPr/>
            <p:nvPr/>
          </p:nvSpPr>
          <p:spPr>
            <a:xfrm rot="-5400000">
              <a:off x="2879825" y="3300555"/>
              <a:ext cx="1371600" cy="640200"/>
            </a:xfrm>
            <a:prstGeom prst="chevron">
              <a:avLst>
                <a:gd fmla="val 207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3245525" y="0"/>
              <a:ext cx="640200" cy="368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4"/>
          <p:cNvSpPr txBox="1"/>
          <p:nvPr>
            <p:ph type="title"/>
          </p:nvPr>
        </p:nvSpPr>
        <p:spPr>
          <a:xfrm>
            <a:off x="1712775" y="1103850"/>
            <a:ext cx="6974100" cy="293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2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5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07" name="Google Shape;207;p25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25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211" name="Google Shape;211;p25"/>
          <p:cNvSpPr txBox="1"/>
          <p:nvPr>
            <p:ph type="title"/>
          </p:nvPr>
        </p:nvSpPr>
        <p:spPr>
          <a:xfrm>
            <a:off x="311700" y="1555150"/>
            <a:ext cx="2896800" cy="23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with footer">
  <p:cSld name="CUSTOM_1_2_1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26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14" name="Google Shape;214;p26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26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218" name="Google Shape;218;p26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9" name="Google Shape;219;p26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0" name="Google Shape;220;p26"/>
          <p:cNvSpPr txBox="1"/>
          <p:nvPr>
            <p:ph idx="3" type="body"/>
          </p:nvPr>
        </p:nvSpPr>
        <p:spPr>
          <a:xfrm>
            <a:off x="5953000" y="2192550"/>
            <a:ext cx="29241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1" name="Google Shape;221;p26"/>
          <p:cNvSpPr txBox="1"/>
          <p:nvPr>
            <p:ph hasCustomPrompt="1" type="title"/>
          </p:nvPr>
        </p:nvSpPr>
        <p:spPr>
          <a:xfrm>
            <a:off x="457200" y="1106125"/>
            <a:ext cx="4794600" cy="30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2_1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27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24" name="Google Shape;224;p27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" name="Google Shape;227;p27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228" name="Google Shape;228;p27"/>
          <p:cNvSpPr txBox="1"/>
          <p:nvPr>
            <p:ph hasCustomPrompt="1" type="title"/>
          </p:nvPr>
        </p:nvSpPr>
        <p:spPr>
          <a:xfrm>
            <a:off x="457200" y="1106125"/>
            <a:ext cx="4794600" cy="30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9pPr>
          </a:lstStyle>
          <a:p>
            <a:r>
              <a:t>xx%</a:t>
            </a:r>
          </a:p>
        </p:txBody>
      </p:sp>
      <p:sp>
        <p:nvSpPr>
          <p:cNvPr id="229" name="Google Shape;229;p27"/>
          <p:cNvSpPr txBox="1"/>
          <p:nvPr>
            <p:ph idx="1" type="body"/>
          </p:nvPr>
        </p:nvSpPr>
        <p:spPr>
          <a:xfrm>
            <a:off x="5953000" y="2192550"/>
            <a:ext cx="29241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with footer">
  <p:cSld name="CUSTOM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8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32" name="Google Shape;232;p28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28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236" name="Google Shape;236;p28"/>
          <p:cNvSpPr txBox="1"/>
          <p:nvPr>
            <p:ph type="title"/>
          </p:nvPr>
        </p:nvSpPr>
        <p:spPr>
          <a:xfrm>
            <a:off x="4829450" y="2249350"/>
            <a:ext cx="38493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7" name="Google Shape;237;p28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8" name="Google Shape;238;p28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39" name="Google Shape;239;p28"/>
          <p:cNvSpPr txBox="1"/>
          <p:nvPr>
            <p:ph idx="3" type="body"/>
          </p:nvPr>
        </p:nvSpPr>
        <p:spPr>
          <a:xfrm>
            <a:off x="4829450" y="3077525"/>
            <a:ext cx="3849300" cy="13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0" name="Google Shape;240;p28"/>
          <p:cNvSpPr txBox="1"/>
          <p:nvPr>
            <p:ph idx="4" type="subTitle"/>
          </p:nvPr>
        </p:nvSpPr>
        <p:spPr>
          <a:xfrm>
            <a:off x="4829450" y="685800"/>
            <a:ext cx="38493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28"/>
          <p:cNvSpPr/>
          <p:nvPr>
            <p:ph idx="5" type="pic"/>
          </p:nvPr>
        </p:nvSpPr>
        <p:spPr>
          <a:xfrm>
            <a:off x="457200" y="685800"/>
            <a:ext cx="3755400" cy="37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9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44" name="Google Shape;244;p29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29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248" name="Google Shape;248;p29"/>
          <p:cNvSpPr txBox="1"/>
          <p:nvPr>
            <p:ph type="title"/>
          </p:nvPr>
        </p:nvSpPr>
        <p:spPr>
          <a:xfrm>
            <a:off x="4829450" y="685800"/>
            <a:ext cx="3849300" cy="13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4829450" y="3077525"/>
            <a:ext cx="3849300" cy="13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0" name="Google Shape;250;p29"/>
          <p:cNvSpPr/>
          <p:nvPr>
            <p:ph idx="2" type="pic"/>
          </p:nvPr>
        </p:nvSpPr>
        <p:spPr>
          <a:xfrm>
            <a:off x="457200" y="685800"/>
            <a:ext cx="3755400" cy="37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2_1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30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53" name="Google Shape;253;p30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" name="Google Shape;256;p30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257" name="Google Shape;257;p30"/>
          <p:cNvSpPr/>
          <p:nvPr>
            <p:ph idx="2" type="pic"/>
          </p:nvPr>
        </p:nvSpPr>
        <p:spPr>
          <a:xfrm>
            <a:off x="4931375" y="685800"/>
            <a:ext cx="3755400" cy="37719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30"/>
          <p:cNvSpPr txBox="1"/>
          <p:nvPr>
            <p:ph type="title"/>
          </p:nvPr>
        </p:nvSpPr>
        <p:spPr>
          <a:xfrm>
            <a:off x="311700" y="1555150"/>
            <a:ext cx="2896800" cy="23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with footer">
  <p:cSld name="CUSTOM_1_1_1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1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61" name="Google Shape;261;p31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31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265" name="Google Shape;265;p31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66" name="Google Shape;266;p31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67" name="Google Shape;267;p31"/>
          <p:cNvGrpSpPr/>
          <p:nvPr/>
        </p:nvGrpSpPr>
        <p:grpSpPr>
          <a:xfrm>
            <a:off x="3572375" y="0"/>
            <a:ext cx="640200" cy="4470100"/>
            <a:chOff x="3245525" y="0"/>
            <a:chExt cx="640200" cy="4306455"/>
          </a:xfrm>
        </p:grpSpPr>
        <p:sp>
          <p:nvSpPr>
            <p:cNvPr id="268" name="Google Shape;268;p31"/>
            <p:cNvSpPr/>
            <p:nvPr/>
          </p:nvSpPr>
          <p:spPr>
            <a:xfrm rot="-5400000">
              <a:off x="2879825" y="3300555"/>
              <a:ext cx="1371600" cy="640200"/>
            </a:xfrm>
            <a:prstGeom prst="chevron">
              <a:avLst>
                <a:gd fmla="val 207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3245525" y="0"/>
              <a:ext cx="640200" cy="368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0" name="Google Shape;270;p31"/>
          <p:cNvSpPr txBox="1"/>
          <p:nvPr>
            <p:ph idx="3" type="subTitle"/>
          </p:nvPr>
        </p:nvSpPr>
        <p:spPr>
          <a:xfrm>
            <a:off x="4829450" y="768100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1"/>
          <p:cNvSpPr txBox="1"/>
          <p:nvPr>
            <p:ph idx="4" type="body"/>
          </p:nvPr>
        </p:nvSpPr>
        <p:spPr>
          <a:xfrm>
            <a:off x="4829450" y="998844"/>
            <a:ext cx="37650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1"/>
          <p:cNvSpPr txBox="1"/>
          <p:nvPr>
            <p:ph idx="5" type="subTitle"/>
          </p:nvPr>
        </p:nvSpPr>
        <p:spPr>
          <a:xfrm>
            <a:off x="4829450" y="2018873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1"/>
          <p:cNvSpPr txBox="1"/>
          <p:nvPr>
            <p:ph idx="6" type="body"/>
          </p:nvPr>
        </p:nvSpPr>
        <p:spPr>
          <a:xfrm>
            <a:off x="4829450" y="2249617"/>
            <a:ext cx="37650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4" name="Google Shape;274;p31"/>
          <p:cNvSpPr txBox="1"/>
          <p:nvPr>
            <p:ph idx="7" type="subTitle"/>
          </p:nvPr>
        </p:nvSpPr>
        <p:spPr>
          <a:xfrm>
            <a:off x="4829450" y="3274833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1"/>
          <p:cNvSpPr txBox="1"/>
          <p:nvPr>
            <p:ph idx="8" type="body"/>
          </p:nvPr>
        </p:nvSpPr>
        <p:spPr>
          <a:xfrm>
            <a:off x="4829450" y="3505577"/>
            <a:ext cx="37650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6" name="Google Shape;276;p31"/>
          <p:cNvSpPr txBox="1"/>
          <p:nvPr>
            <p:ph type="ctrTitle"/>
          </p:nvPr>
        </p:nvSpPr>
        <p:spPr>
          <a:xfrm>
            <a:off x="352550" y="2171700"/>
            <a:ext cx="32199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STIX Two Text SemiBold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4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32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79" name="Google Shape;279;p32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2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2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32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grpSp>
        <p:nvGrpSpPr>
          <p:cNvPr id="283" name="Google Shape;283;p32"/>
          <p:cNvGrpSpPr/>
          <p:nvPr/>
        </p:nvGrpSpPr>
        <p:grpSpPr>
          <a:xfrm>
            <a:off x="3572375" y="0"/>
            <a:ext cx="640200" cy="4470100"/>
            <a:chOff x="3245525" y="0"/>
            <a:chExt cx="640200" cy="4306455"/>
          </a:xfrm>
        </p:grpSpPr>
        <p:sp>
          <p:nvSpPr>
            <p:cNvPr id="284" name="Google Shape;284;p32"/>
            <p:cNvSpPr/>
            <p:nvPr/>
          </p:nvSpPr>
          <p:spPr>
            <a:xfrm rot="-5400000">
              <a:off x="2879825" y="3300555"/>
              <a:ext cx="1371600" cy="640200"/>
            </a:xfrm>
            <a:prstGeom prst="chevron">
              <a:avLst>
                <a:gd fmla="val 207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2"/>
            <p:cNvSpPr/>
            <p:nvPr/>
          </p:nvSpPr>
          <p:spPr>
            <a:xfrm>
              <a:off x="3245525" y="0"/>
              <a:ext cx="640200" cy="368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6" name="Google Shape;286;p32"/>
          <p:cNvSpPr txBox="1"/>
          <p:nvPr>
            <p:ph idx="1" type="subTitle"/>
          </p:nvPr>
        </p:nvSpPr>
        <p:spPr>
          <a:xfrm>
            <a:off x="4829450" y="768100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32"/>
          <p:cNvSpPr txBox="1"/>
          <p:nvPr>
            <p:ph idx="2" type="body"/>
          </p:nvPr>
        </p:nvSpPr>
        <p:spPr>
          <a:xfrm>
            <a:off x="4829450" y="998844"/>
            <a:ext cx="37650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2"/>
          <p:cNvSpPr txBox="1"/>
          <p:nvPr>
            <p:ph idx="3" type="subTitle"/>
          </p:nvPr>
        </p:nvSpPr>
        <p:spPr>
          <a:xfrm>
            <a:off x="4829450" y="2018873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2"/>
          <p:cNvSpPr txBox="1"/>
          <p:nvPr>
            <p:ph idx="4" type="body"/>
          </p:nvPr>
        </p:nvSpPr>
        <p:spPr>
          <a:xfrm>
            <a:off x="4829450" y="2249617"/>
            <a:ext cx="37650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2"/>
          <p:cNvSpPr txBox="1"/>
          <p:nvPr>
            <p:ph idx="5" type="subTitle"/>
          </p:nvPr>
        </p:nvSpPr>
        <p:spPr>
          <a:xfrm>
            <a:off x="4829450" y="3274833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32"/>
          <p:cNvSpPr txBox="1"/>
          <p:nvPr>
            <p:ph idx="6" type="body"/>
          </p:nvPr>
        </p:nvSpPr>
        <p:spPr>
          <a:xfrm>
            <a:off x="4829450" y="3505577"/>
            <a:ext cx="3765000" cy="8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2" name="Google Shape;292;p32"/>
          <p:cNvSpPr txBox="1"/>
          <p:nvPr>
            <p:ph type="title"/>
          </p:nvPr>
        </p:nvSpPr>
        <p:spPr>
          <a:xfrm>
            <a:off x="311700" y="1555150"/>
            <a:ext cx="2896800" cy="23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1_1_1_3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33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295" name="Google Shape;295;p33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33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299" name="Google Shape;299;p33"/>
          <p:cNvSpPr txBox="1"/>
          <p:nvPr>
            <p:ph idx="1" type="subTitle"/>
          </p:nvPr>
        </p:nvSpPr>
        <p:spPr>
          <a:xfrm>
            <a:off x="4829450" y="1741450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3"/>
          <p:cNvSpPr txBox="1"/>
          <p:nvPr>
            <p:ph idx="2" type="body"/>
          </p:nvPr>
        </p:nvSpPr>
        <p:spPr>
          <a:xfrm>
            <a:off x="4829450" y="1972200"/>
            <a:ext cx="37650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301" name="Google Shape;301;p33"/>
          <p:cNvGrpSpPr/>
          <p:nvPr/>
        </p:nvGrpSpPr>
        <p:grpSpPr>
          <a:xfrm>
            <a:off x="3572375" y="0"/>
            <a:ext cx="640200" cy="4470100"/>
            <a:chOff x="3245525" y="0"/>
            <a:chExt cx="640200" cy="4306455"/>
          </a:xfrm>
        </p:grpSpPr>
        <p:sp>
          <p:nvSpPr>
            <p:cNvPr id="302" name="Google Shape;302;p33"/>
            <p:cNvSpPr/>
            <p:nvPr/>
          </p:nvSpPr>
          <p:spPr>
            <a:xfrm rot="-5400000">
              <a:off x="2879825" y="3300555"/>
              <a:ext cx="1371600" cy="640200"/>
            </a:xfrm>
            <a:prstGeom prst="chevron">
              <a:avLst>
                <a:gd fmla="val 207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3245525" y="0"/>
              <a:ext cx="640200" cy="368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33"/>
          <p:cNvSpPr txBox="1"/>
          <p:nvPr>
            <p:ph idx="3" type="subTitle"/>
          </p:nvPr>
        </p:nvSpPr>
        <p:spPr>
          <a:xfrm>
            <a:off x="4829450" y="768100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33"/>
          <p:cNvSpPr txBox="1"/>
          <p:nvPr>
            <p:ph idx="4" type="body"/>
          </p:nvPr>
        </p:nvSpPr>
        <p:spPr>
          <a:xfrm>
            <a:off x="4829450" y="998850"/>
            <a:ext cx="37650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6" name="Google Shape;306;p33"/>
          <p:cNvSpPr txBox="1"/>
          <p:nvPr>
            <p:ph idx="5" type="subTitle"/>
          </p:nvPr>
        </p:nvSpPr>
        <p:spPr>
          <a:xfrm>
            <a:off x="4829450" y="2714800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3"/>
          <p:cNvSpPr txBox="1"/>
          <p:nvPr>
            <p:ph idx="6" type="body"/>
          </p:nvPr>
        </p:nvSpPr>
        <p:spPr>
          <a:xfrm>
            <a:off x="4829450" y="2945550"/>
            <a:ext cx="37650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8" name="Google Shape;308;p33"/>
          <p:cNvSpPr txBox="1"/>
          <p:nvPr>
            <p:ph idx="7" type="subTitle"/>
          </p:nvPr>
        </p:nvSpPr>
        <p:spPr>
          <a:xfrm>
            <a:off x="4829450" y="3688150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3"/>
          <p:cNvSpPr txBox="1"/>
          <p:nvPr>
            <p:ph idx="8" type="body"/>
          </p:nvPr>
        </p:nvSpPr>
        <p:spPr>
          <a:xfrm>
            <a:off x="4829450" y="3918900"/>
            <a:ext cx="37650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3"/>
          <p:cNvSpPr txBox="1"/>
          <p:nvPr>
            <p:ph type="title"/>
          </p:nvPr>
        </p:nvSpPr>
        <p:spPr>
          <a:xfrm>
            <a:off x="311700" y="1555150"/>
            <a:ext cx="2896800" cy="23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71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wo big ideas">
  <p:cSld name="CUSTOM_1_1_1_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4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313" name="Google Shape;313;p34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4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4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" name="Google Shape;316;p34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grpSp>
        <p:nvGrpSpPr>
          <p:cNvPr id="317" name="Google Shape;317;p34"/>
          <p:cNvGrpSpPr/>
          <p:nvPr/>
        </p:nvGrpSpPr>
        <p:grpSpPr>
          <a:xfrm>
            <a:off x="3572375" y="0"/>
            <a:ext cx="640200" cy="4470100"/>
            <a:chOff x="3245525" y="0"/>
            <a:chExt cx="640200" cy="4306455"/>
          </a:xfrm>
        </p:grpSpPr>
        <p:sp>
          <p:nvSpPr>
            <p:cNvPr id="318" name="Google Shape;318;p34"/>
            <p:cNvSpPr/>
            <p:nvPr/>
          </p:nvSpPr>
          <p:spPr>
            <a:xfrm rot="-5400000">
              <a:off x="2879825" y="3300555"/>
              <a:ext cx="1371600" cy="640200"/>
            </a:xfrm>
            <a:prstGeom prst="chevron">
              <a:avLst>
                <a:gd fmla="val 207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4"/>
            <p:cNvSpPr/>
            <p:nvPr/>
          </p:nvSpPr>
          <p:spPr>
            <a:xfrm>
              <a:off x="3245525" y="0"/>
              <a:ext cx="640200" cy="368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0" name="Google Shape;320;p34"/>
          <p:cNvSpPr txBox="1"/>
          <p:nvPr>
            <p:ph idx="1" type="subTitle"/>
          </p:nvPr>
        </p:nvSpPr>
        <p:spPr>
          <a:xfrm>
            <a:off x="4829450" y="768100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34"/>
          <p:cNvSpPr txBox="1"/>
          <p:nvPr>
            <p:ph idx="2" type="subTitle"/>
          </p:nvPr>
        </p:nvSpPr>
        <p:spPr>
          <a:xfrm>
            <a:off x="4829450" y="768098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34"/>
          <p:cNvSpPr txBox="1"/>
          <p:nvPr>
            <p:ph idx="3" type="body"/>
          </p:nvPr>
        </p:nvSpPr>
        <p:spPr>
          <a:xfrm>
            <a:off x="4829450" y="998850"/>
            <a:ext cx="3765000" cy="1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3" name="Google Shape;323;p34"/>
          <p:cNvSpPr txBox="1"/>
          <p:nvPr>
            <p:ph idx="4" type="subTitle"/>
          </p:nvPr>
        </p:nvSpPr>
        <p:spPr>
          <a:xfrm>
            <a:off x="4829450" y="2571748"/>
            <a:ext cx="37650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34"/>
          <p:cNvSpPr txBox="1"/>
          <p:nvPr>
            <p:ph idx="5" type="body"/>
          </p:nvPr>
        </p:nvSpPr>
        <p:spPr>
          <a:xfrm>
            <a:off x="4829450" y="2802500"/>
            <a:ext cx="3765000" cy="14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5" name="Google Shape;325;p34"/>
          <p:cNvSpPr txBox="1"/>
          <p:nvPr>
            <p:ph type="title"/>
          </p:nvPr>
        </p:nvSpPr>
        <p:spPr>
          <a:xfrm>
            <a:off x="311700" y="1555150"/>
            <a:ext cx="2896800" cy="23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with footer">
  <p:cSld name="CUSTOM_1_1_1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35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328" name="Google Shape;328;p35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35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332" name="Google Shape;332;p35"/>
          <p:cNvSpPr txBox="1"/>
          <p:nvPr>
            <p:ph idx="1" type="body"/>
          </p:nvPr>
        </p:nvSpPr>
        <p:spPr>
          <a:xfrm>
            <a:off x="1985550" y="3609025"/>
            <a:ext cx="18804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3" name="Google Shape;333;p35"/>
          <p:cNvSpPr txBox="1"/>
          <p:nvPr>
            <p:ph idx="2" type="body"/>
          </p:nvPr>
        </p:nvSpPr>
        <p:spPr>
          <a:xfrm>
            <a:off x="366100" y="1528100"/>
            <a:ext cx="18804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4" name="Google Shape;334;p35"/>
          <p:cNvSpPr txBox="1"/>
          <p:nvPr>
            <p:ph idx="3" type="body"/>
          </p:nvPr>
        </p:nvSpPr>
        <p:spPr>
          <a:xfrm>
            <a:off x="6920925" y="1528100"/>
            <a:ext cx="18804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35"/>
          <p:cNvSpPr txBox="1"/>
          <p:nvPr>
            <p:ph idx="4" type="body"/>
          </p:nvPr>
        </p:nvSpPr>
        <p:spPr>
          <a:xfrm>
            <a:off x="3630125" y="1528100"/>
            <a:ext cx="18804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6" name="Google Shape;336;p35"/>
          <p:cNvSpPr txBox="1"/>
          <p:nvPr>
            <p:ph idx="5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37" name="Google Shape;337;p35"/>
          <p:cNvSpPr txBox="1"/>
          <p:nvPr>
            <p:ph idx="6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338" name="Google Shape;338;p35"/>
          <p:cNvGrpSpPr/>
          <p:nvPr/>
        </p:nvGrpSpPr>
        <p:grpSpPr>
          <a:xfrm rot="-5400000">
            <a:off x="4010494" y="-1441999"/>
            <a:ext cx="659534" cy="8680521"/>
            <a:chOff x="3245525" y="0"/>
            <a:chExt cx="640200" cy="4306455"/>
          </a:xfrm>
        </p:grpSpPr>
        <p:sp>
          <p:nvSpPr>
            <p:cNvPr id="339" name="Google Shape;339;p35"/>
            <p:cNvSpPr/>
            <p:nvPr/>
          </p:nvSpPr>
          <p:spPr>
            <a:xfrm rot="-5400000">
              <a:off x="2879825" y="3300555"/>
              <a:ext cx="1371600" cy="640200"/>
            </a:xfrm>
            <a:prstGeom prst="chevron">
              <a:avLst>
                <a:gd fmla="val 2075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3245525" y="0"/>
              <a:ext cx="640200" cy="368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35"/>
          <p:cNvSpPr txBox="1"/>
          <p:nvPr>
            <p:ph type="title"/>
          </p:nvPr>
        </p:nvSpPr>
        <p:spPr>
          <a:xfrm>
            <a:off x="366100" y="652125"/>
            <a:ext cx="3846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2" name="Google Shape;342;p35"/>
          <p:cNvSpPr txBox="1"/>
          <p:nvPr>
            <p:ph idx="7" type="subTitle"/>
          </p:nvPr>
        </p:nvSpPr>
        <p:spPr>
          <a:xfrm>
            <a:off x="2103450" y="2663188"/>
            <a:ext cx="1644600" cy="4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/>
        </p:txBody>
      </p:sp>
      <p:sp>
        <p:nvSpPr>
          <p:cNvPr id="343" name="Google Shape;343;p35"/>
          <p:cNvSpPr txBox="1"/>
          <p:nvPr>
            <p:ph idx="8" type="subTitle"/>
          </p:nvPr>
        </p:nvSpPr>
        <p:spPr>
          <a:xfrm>
            <a:off x="3748031" y="2663188"/>
            <a:ext cx="1644600" cy="4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/>
        </p:txBody>
      </p:sp>
      <p:sp>
        <p:nvSpPr>
          <p:cNvPr id="344" name="Google Shape;344;p35"/>
          <p:cNvSpPr txBox="1"/>
          <p:nvPr>
            <p:ph idx="9" type="subTitle"/>
          </p:nvPr>
        </p:nvSpPr>
        <p:spPr>
          <a:xfrm>
            <a:off x="5395950" y="2663188"/>
            <a:ext cx="1644600" cy="4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/>
        </p:txBody>
      </p:sp>
      <p:sp>
        <p:nvSpPr>
          <p:cNvPr id="345" name="Google Shape;345;p35"/>
          <p:cNvSpPr txBox="1"/>
          <p:nvPr>
            <p:ph idx="13" type="subTitle"/>
          </p:nvPr>
        </p:nvSpPr>
        <p:spPr>
          <a:xfrm>
            <a:off x="7038825" y="2663188"/>
            <a:ext cx="1644600" cy="4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/>
        </p:txBody>
      </p:sp>
      <p:sp>
        <p:nvSpPr>
          <p:cNvPr id="346" name="Google Shape;346;p35"/>
          <p:cNvSpPr txBox="1"/>
          <p:nvPr>
            <p:ph idx="14" type="subTitle"/>
          </p:nvPr>
        </p:nvSpPr>
        <p:spPr>
          <a:xfrm>
            <a:off x="457225" y="2663188"/>
            <a:ext cx="1644600" cy="4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STIX Two Text Medium"/>
              <a:buNone/>
              <a:defRPr sz="1600"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/>
        </p:txBody>
      </p:sp>
      <p:sp>
        <p:nvSpPr>
          <p:cNvPr id="347" name="Google Shape;347;p35"/>
          <p:cNvSpPr txBox="1"/>
          <p:nvPr>
            <p:ph idx="15" type="body"/>
          </p:nvPr>
        </p:nvSpPr>
        <p:spPr>
          <a:xfrm>
            <a:off x="5278050" y="3609025"/>
            <a:ext cx="1880400" cy="6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text and image with footer">
  <p:cSld name="CUSTOM_1_1_1_1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36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350" name="Google Shape;350;p36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36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354" name="Google Shape;354;p36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5" name="Google Shape;355;p36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6" name="Google Shape;356;p36"/>
          <p:cNvSpPr txBox="1"/>
          <p:nvPr>
            <p:ph type="title"/>
          </p:nvPr>
        </p:nvSpPr>
        <p:spPr>
          <a:xfrm>
            <a:off x="366100" y="2164325"/>
            <a:ext cx="3846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7" name="Google Shape;357;p36"/>
          <p:cNvSpPr txBox="1"/>
          <p:nvPr>
            <p:ph idx="3" type="subTitle"/>
          </p:nvPr>
        </p:nvSpPr>
        <p:spPr>
          <a:xfrm>
            <a:off x="366100" y="3096750"/>
            <a:ext cx="38466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58" name="Google Shape;358;p36"/>
          <p:cNvSpPr txBox="1"/>
          <p:nvPr>
            <p:ph idx="4" type="body"/>
          </p:nvPr>
        </p:nvSpPr>
        <p:spPr>
          <a:xfrm>
            <a:off x="366100" y="3379350"/>
            <a:ext cx="3846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9" name="Google Shape;359;p36"/>
          <p:cNvSpPr/>
          <p:nvPr>
            <p:ph idx="5" type="pic"/>
          </p:nvPr>
        </p:nvSpPr>
        <p:spPr>
          <a:xfrm>
            <a:off x="4928588" y="679925"/>
            <a:ext cx="37554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36"/>
          <p:cNvSpPr/>
          <p:nvPr>
            <p:ph idx="6" type="pic"/>
          </p:nvPr>
        </p:nvSpPr>
        <p:spPr>
          <a:xfrm>
            <a:off x="457200" y="679925"/>
            <a:ext cx="37554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36"/>
          <p:cNvSpPr txBox="1"/>
          <p:nvPr>
            <p:ph idx="7" type="title"/>
          </p:nvPr>
        </p:nvSpPr>
        <p:spPr>
          <a:xfrm>
            <a:off x="4837500" y="2164325"/>
            <a:ext cx="3846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2" name="Google Shape;362;p36"/>
          <p:cNvSpPr txBox="1"/>
          <p:nvPr>
            <p:ph idx="8" type="subTitle"/>
          </p:nvPr>
        </p:nvSpPr>
        <p:spPr>
          <a:xfrm>
            <a:off x="4837500" y="3096750"/>
            <a:ext cx="38466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63" name="Google Shape;363;p36"/>
          <p:cNvSpPr txBox="1"/>
          <p:nvPr>
            <p:ph idx="9" type="body"/>
          </p:nvPr>
        </p:nvSpPr>
        <p:spPr>
          <a:xfrm>
            <a:off x="4837500" y="3379350"/>
            <a:ext cx="3846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 with footer">
  <p:cSld name="CUSTOM_1_1_1_1_1_1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37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366" name="Google Shape;366;p37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37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370" name="Google Shape;370;p37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1" name="Google Shape;371;p37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72" name="Google Shape;372;p37"/>
          <p:cNvSpPr/>
          <p:nvPr>
            <p:ph idx="3" type="pic"/>
          </p:nvPr>
        </p:nvSpPr>
        <p:spPr>
          <a:xfrm>
            <a:off x="4928588" y="1477413"/>
            <a:ext cx="37554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37"/>
          <p:cNvSpPr/>
          <p:nvPr>
            <p:ph idx="4" type="pic"/>
          </p:nvPr>
        </p:nvSpPr>
        <p:spPr>
          <a:xfrm>
            <a:off x="457200" y="1495438"/>
            <a:ext cx="37554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37"/>
          <p:cNvSpPr txBox="1"/>
          <p:nvPr>
            <p:ph type="title"/>
          </p:nvPr>
        </p:nvSpPr>
        <p:spPr>
          <a:xfrm>
            <a:off x="366100" y="652125"/>
            <a:ext cx="3846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5" name="Google Shape;375;p37"/>
          <p:cNvSpPr txBox="1"/>
          <p:nvPr>
            <p:ph idx="5" type="subTitle"/>
          </p:nvPr>
        </p:nvSpPr>
        <p:spPr>
          <a:xfrm>
            <a:off x="366100" y="2979850"/>
            <a:ext cx="38466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37"/>
          <p:cNvSpPr txBox="1"/>
          <p:nvPr>
            <p:ph idx="6" type="body"/>
          </p:nvPr>
        </p:nvSpPr>
        <p:spPr>
          <a:xfrm>
            <a:off x="366100" y="3379350"/>
            <a:ext cx="3846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7" name="Google Shape;377;p37"/>
          <p:cNvSpPr txBox="1"/>
          <p:nvPr>
            <p:ph idx="7" type="subTitle"/>
          </p:nvPr>
        </p:nvSpPr>
        <p:spPr>
          <a:xfrm>
            <a:off x="4837500" y="2979850"/>
            <a:ext cx="38466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37"/>
          <p:cNvSpPr txBox="1"/>
          <p:nvPr>
            <p:ph idx="8" type="body"/>
          </p:nvPr>
        </p:nvSpPr>
        <p:spPr>
          <a:xfrm>
            <a:off x="4837500" y="3379350"/>
            <a:ext cx="3846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3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38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381" name="Google Shape;381;p38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" name="Google Shape;384;p38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385" name="Google Shape;385;p38"/>
          <p:cNvSpPr/>
          <p:nvPr>
            <p:ph idx="2" type="pic"/>
          </p:nvPr>
        </p:nvSpPr>
        <p:spPr>
          <a:xfrm>
            <a:off x="4928588" y="1477413"/>
            <a:ext cx="37554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38"/>
          <p:cNvSpPr/>
          <p:nvPr>
            <p:ph idx="3" type="pic"/>
          </p:nvPr>
        </p:nvSpPr>
        <p:spPr>
          <a:xfrm>
            <a:off x="457200" y="1495438"/>
            <a:ext cx="37554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38"/>
          <p:cNvSpPr txBox="1"/>
          <p:nvPr>
            <p:ph type="title"/>
          </p:nvPr>
        </p:nvSpPr>
        <p:spPr>
          <a:xfrm>
            <a:off x="366100" y="652125"/>
            <a:ext cx="3846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8" name="Google Shape;388;p38"/>
          <p:cNvSpPr txBox="1"/>
          <p:nvPr>
            <p:ph idx="1" type="subTitle"/>
          </p:nvPr>
        </p:nvSpPr>
        <p:spPr>
          <a:xfrm>
            <a:off x="366100" y="3096750"/>
            <a:ext cx="38466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89" name="Google Shape;389;p38"/>
          <p:cNvSpPr txBox="1"/>
          <p:nvPr>
            <p:ph idx="4" type="subTitle"/>
          </p:nvPr>
        </p:nvSpPr>
        <p:spPr>
          <a:xfrm>
            <a:off x="4837500" y="3096750"/>
            <a:ext cx="38466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90" name="Google Shape;390;p38"/>
          <p:cNvSpPr txBox="1"/>
          <p:nvPr>
            <p:ph idx="5" type="body"/>
          </p:nvPr>
        </p:nvSpPr>
        <p:spPr>
          <a:xfrm>
            <a:off x="366100" y="3379350"/>
            <a:ext cx="3846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1" name="Google Shape;391;p38"/>
          <p:cNvSpPr txBox="1"/>
          <p:nvPr>
            <p:ph idx="6" type="body"/>
          </p:nvPr>
        </p:nvSpPr>
        <p:spPr>
          <a:xfrm>
            <a:off x="4837500" y="3379350"/>
            <a:ext cx="38466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2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39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394" name="Google Shape;394;p39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7" name="Google Shape;397;p39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398" name="Google Shape;398;p39"/>
          <p:cNvSpPr/>
          <p:nvPr>
            <p:ph idx="2" type="pic"/>
          </p:nvPr>
        </p:nvSpPr>
        <p:spPr>
          <a:xfrm>
            <a:off x="457200" y="1495450"/>
            <a:ext cx="25563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39"/>
          <p:cNvSpPr txBox="1"/>
          <p:nvPr>
            <p:ph type="title"/>
          </p:nvPr>
        </p:nvSpPr>
        <p:spPr>
          <a:xfrm>
            <a:off x="366100" y="652125"/>
            <a:ext cx="38466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0" name="Google Shape;400;p39"/>
          <p:cNvSpPr txBox="1"/>
          <p:nvPr>
            <p:ph idx="1" type="subTitle"/>
          </p:nvPr>
        </p:nvSpPr>
        <p:spPr>
          <a:xfrm>
            <a:off x="366100" y="3096753"/>
            <a:ext cx="26475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01" name="Google Shape;401;p39"/>
          <p:cNvSpPr txBox="1"/>
          <p:nvPr>
            <p:ph idx="3" type="body"/>
          </p:nvPr>
        </p:nvSpPr>
        <p:spPr>
          <a:xfrm>
            <a:off x="366100" y="3379351"/>
            <a:ext cx="26475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2" name="Google Shape;402;p39"/>
          <p:cNvSpPr/>
          <p:nvPr>
            <p:ph idx="4" type="pic"/>
          </p:nvPr>
        </p:nvSpPr>
        <p:spPr>
          <a:xfrm>
            <a:off x="3339350" y="1495450"/>
            <a:ext cx="25563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403" name="Google Shape;403;p39"/>
          <p:cNvSpPr txBox="1"/>
          <p:nvPr>
            <p:ph idx="5" type="subTitle"/>
          </p:nvPr>
        </p:nvSpPr>
        <p:spPr>
          <a:xfrm>
            <a:off x="3248250" y="3096753"/>
            <a:ext cx="26475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04" name="Google Shape;404;p39"/>
          <p:cNvSpPr txBox="1"/>
          <p:nvPr>
            <p:ph idx="6" type="body"/>
          </p:nvPr>
        </p:nvSpPr>
        <p:spPr>
          <a:xfrm>
            <a:off x="3248250" y="3379351"/>
            <a:ext cx="26475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5" name="Google Shape;405;p39"/>
          <p:cNvSpPr/>
          <p:nvPr>
            <p:ph idx="7" type="pic"/>
          </p:nvPr>
        </p:nvSpPr>
        <p:spPr>
          <a:xfrm>
            <a:off x="6221500" y="1495450"/>
            <a:ext cx="2556300" cy="14844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39"/>
          <p:cNvSpPr txBox="1"/>
          <p:nvPr>
            <p:ph idx="8" type="subTitle"/>
          </p:nvPr>
        </p:nvSpPr>
        <p:spPr>
          <a:xfrm>
            <a:off x="6130400" y="3096753"/>
            <a:ext cx="26475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07" name="Google Shape;407;p39"/>
          <p:cNvSpPr txBox="1"/>
          <p:nvPr>
            <p:ph idx="9" type="body"/>
          </p:nvPr>
        </p:nvSpPr>
        <p:spPr>
          <a:xfrm>
            <a:off x="6130400" y="3379351"/>
            <a:ext cx="2647500" cy="9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40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410" name="Google Shape;410;p40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0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40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3" name="Google Shape;413;p40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414" name="Google Shape;414;p40"/>
          <p:cNvSpPr txBox="1"/>
          <p:nvPr>
            <p:ph idx="1" type="body"/>
          </p:nvPr>
        </p:nvSpPr>
        <p:spPr>
          <a:xfrm>
            <a:off x="366100" y="2555000"/>
            <a:ext cx="3846600" cy="1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5" name="Google Shape;415;p40"/>
          <p:cNvSpPr txBox="1"/>
          <p:nvPr>
            <p:ph idx="2" type="body"/>
          </p:nvPr>
        </p:nvSpPr>
        <p:spPr>
          <a:xfrm>
            <a:off x="4837500" y="2555000"/>
            <a:ext cx="3846600" cy="17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6" name="Google Shape;416;p40"/>
          <p:cNvSpPr txBox="1"/>
          <p:nvPr>
            <p:ph type="title"/>
          </p:nvPr>
        </p:nvSpPr>
        <p:spPr>
          <a:xfrm>
            <a:off x="311700" y="655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88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text and image with footer" type="tx">
  <p:cSld name="TITLE_AND_BODY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8" name="Google Shape;418;p41"/>
          <p:cNvGrpSpPr/>
          <p:nvPr/>
        </p:nvGrpSpPr>
        <p:grpSpPr>
          <a:xfrm>
            <a:off x="0" y="0"/>
            <a:ext cx="9144000" cy="4974501"/>
            <a:chOff x="0" y="0"/>
            <a:chExt cx="9144000" cy="4974501"/>
          </a:xfrm>
        </p:grpSpPr>
        <p:sp>
          <p:nvSpPr>
            <p:cNvPr id="419" name="Google Shape;419;p41"/>
            <p:cNvSpPr/>
            <p:nvPr/>
          </p:nvSpPr>
          <p:spPr>
            <a:xfrm>
              <a:off x="0" y="0"/>
              <a:ext cx="9144000" cy="468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" name="Google Shape;42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2" name="Google Shape;422;p41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423" name="Google Shape;423;p41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4" name="Google Shape;424;p41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5" name="Google Shape;425;p41"/>
          <p:cNvSpPr txBox="1"/>
          <p:nvPr>
            <p:ph idx="3" type="subTitle"/>
          </p:nvPr>
        </p:nvSpPr>
        <p:spPr>
          <a:xfrm>
            <a:off x="457200" y="332425"/>
            <a:ext cx="25056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26" name="Google Shape;426;p41"/>
          <p:cNvSpPr/>
          <p:nvPr>
            <p:ph idx="4" type="pic"/>
          </p:nvPr>
        </p:nvSpPr>
        <p:spPr>
          <a:xfrm>
            <a:off x="630200" y="860275"/>
            <a:ext cx="2124300" cy="13116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41"/>
          <p:cNvSpPr txBox="1"/>
          <p:nvPr>
            <p:ph idx="5" type="body"/>
          </p:nvPr>
        </p:nvSpPr>
        <p:spPr>
          <a:xfrm>
            <a:off x="548700" y="2605672"/>
            <a:ext cx="2322600" cy="1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28" name="Google Shape;428;p41"/>
          <p:cNvSpPr txBox="1"/>
          <p:nvPr>
            <p:ph idx="6" type="subTitle"/>
          </p:nvPr>
        </p:nvSpPr>
        <p:spPr>
          <a:xfrm>
            <a:off x="548700" y="2171875"/>
            <a:ext cx="23226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9pPr>
          </a:lstStyle>
          <a:p/>
        </p:txBody>
      </p:sp>
      <p:sp>
        <p:nvSpPr>
          <p:cNvPr id="429" name="Google Shape;429;p41"/>
          <p:cNvSpPr txBox="1"/>
          <p:nvPr>
            <p:ph idx="7" type="subTitle"/>
          </p:nvPr>
        </p:nvSpPr>
        <p:spPr>
          <a:xfrm>
            <a:off x="3319200" y="332425"/>
            <a:ext cx="25056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0" name="Google Shape;430;p41"/>
          <p:cNvSpPr/>
          <p:nvPr>
            <p:ph idx="8" type="pic"/>
          </p:nvPr>
        </p:nvSpPr>
        <p:spPr>
          <a:xfrm>
            <a:off x="3492200" y="860275"/>
            <a:ext cx="2124300" cy="13116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41"/>
          <p:cNvSpPr txBox="1"/>
          <p:nvPr>
            <p:ph idx="9" type="subTitle"/>
          </p:nvPr>
        </p:nvSpPr>
        <p:spPr>
          <a:xfrm>
            <a:off x="3410700" y="2171875"/>
            <a:ext cx="23226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9pPr>
          </a:lstStyle>
          <a:p/>
        </p:txBody>
      </p:sp>
      <p:sp>
        <p:nvSpPr>
          <p:cNvPr id="432" name="Google Shape;432;p41"/>
          <p:cNvSpPr txBox="1"/>
          <p:nvPr>
            <p:ph idx="13" type="subTitle"/>
          </p:nvPr>
        </p:nvSpPr>
        <p:spPr>
          <a:xfrm>
            <a:off x="6181175" y="332425"/>
            <a:ext cx="25056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33" name="Google Shape;433;p41"/>
          <p:cNvSpPr txBox="1"/>
          <p:nvPr>
            <p:ph idx="14" type="body"/>
          </p:nvPr>
        </p:nvSpPr>
        <p:spPr>
          <a:xfrm>
            <a:off x="6272675" y="860275"/>
            <a:ext cx="2414100" cy="31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4" name="Google Shape;434;p41"/>
          <p:cNvSpPr txBox="1"/>
          <p:nvPr>
            <p:ph idx="15" type="body"/>
          </p:nvPr>
        </p:nvSpPr>
        <p:spPr>
          <a:xfrm>
            <a:off x="3410700" y="2605672"/>
            <a:ext cx="2322600" cy="1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>
                <a:solidFill>
                  <a:schemeClr val="accen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○"/>
              <a:defRPr>
                <a:solidFill>
                  <a:schemeClr val="accen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bookmarks">
  <p:cSld name="TITLE_AND_BODY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" name="Google Shape;436;p42"/>
          <p:cNvGrpSpPr/>
          <p:nvPr/>
        </p:nvGrpSpPr>
        <p:grpSpPr>
          <a:xfrm>
            <a:off x="0" y="0"/>
            <a:ext cx="9144000" cy="4974501"/>
            <a:chOff x="0" y="0"/>
            <a:chExt cx="9144000" cy="4974501"/>
          </a:xfrm>
        </p:grpSpPr>
        <p:sp>
          <p:nvSpPr>
            <p:cNvPr id="437" name="Google Shape;437;p42"/>
            <p:cNvSpPr/>
            <p:nvPr/>
          </p:nvSpPr>
          <p:spPr>
            <a:xfrm>
              <a:off x="0" y="0"/>
              <a:ext cx="9144000" cy="468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42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9" name="Google Shape;43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0" name="Google Shape;440;p42"/>
          <p:cNvGrpSpPr/>
          <p:nvPr/>
        </p:nvGrpSpPr>
        <p:grpSpPr>
          <a:xfrm>
            <a:off x="457125" y="0"/>
            <a:ext cx="2505690" cy="4469981"/>
            <a:chOff x="457125" y="0"/>
            <a:chExt cx="2505690" cy="4469981"/>
          </a:xfrm>
        </p:grpSpPr>
        <p:sp>
          <p:nvSpPr>
            <p:cNvPr id="441" name="Google Shape;441;p42"/>
            <p:cNvSpPr/>
            <p:nvPr/>
          </p:nvSpPr>
          <p:spPr>
            <a:xfrm>
              <a:off x="457125" y="0"/>
              <a:ext cx="2505600" cy="395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42"/>
            <p:cNvSpPr/>
            <p:nvPr/>
          </p:nvSpPr>
          <p:spPr>
            <a:xfrm rot="-5400000">
              <a:off x="1164015" y="2671181"/>
              <a:ext cx="1092000" cy="2505600"/>
            </a:xfrm>
            <a:prstGeom prst="chevron">
              <a:avLst>
                <a:gd fmla="val 3095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" name="Google Shape;443;p42"/>
          <p:cNvGrpSpPr/>
          <p:nvPr/>
        </p:nvGrpSpPr>
        <p:grpSpPr>
          <a:xfrm>
            <a:off x="3319150" y="0"/>
            <a:ext cx="2505690" cy="4469981"/>
            <a:chOff x="457125" y="0"/>
            <a:chExt cx="2505690" cy="4469981"/>
          </a:xfrm>
        </p:grpSpPr>
        <p:sp>
          <p:nvSpPr>
            <p:cNvPr id="444" name="Google Shape;444;p42"/>
            <p:cNvSpPr/>
            <p:nvPr/>
          </p:nvSpPr>
          <p:spPr>
            <a:xfrm>
              <a:off x="457125" y="0"/>
              <a:ext cx="2505600" cy="395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2"/>
            <p:cNvSpPr/>
            <p:nvPr/>
          </p:nvSpPr>
          <p:spPr>
            <a:xfrm rot="-5400000">
              <a:off x="1164015" y="2671181"/>
              <a:ext cx="1092000" cy="2505600"/>
            </a:xfrm>
            <a:prstGeom prst="chevron">
              <a:avLst>
                <a:gd fmla="val 3095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42"/>
          <p:cNvGrpSpPr/>
          <p:nvPr/>
        </p:nvGrpSpPr>
        <p:grpSpPr>
          <a:xfrm>
            <a:off x="6181175" y="0"/>
            <a:ext cx="2505690" cy="4469981"/>
            <a:chOff x="457125" y="0"/>
            <a:chExt cx="2505690" cy="4469981"/>
          </a:xfrm>
        </p:grpSpPr>
        <p:sp>
          <p:nvSpPr>
            <p:cNvPr id="447" name="Google Shape;447;p42"/>
            <p:cNvSpPr/>
            <p:nvPr/>
          </p:nvSpPr>
          <p:spPr>
            <a:xfrm>
              <a:off x="457125" y="0"/>
              <a:ext cx="2505600" cy="395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42"/>
            <p:cNvSpPr/>
            <p:nvPr/>
          </p:nvSpPr>
          <p:spPr>
            <a:xfrm rot="-5400000">
              <a:off x="1164015" y="2671181"/>
              <a:ext cx="1092000" cy="2505600"/>
            </a:xfrm>
            <a:prstGeom prst="chevron">
              <a:avLst>
                <a:gd fmla="val 3095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9" name="Google Shape;449;p42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450" name="Google Shape;450;p42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1" name="Google Shape;451;p42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2" name="Google Shape;452;p42"/>
          <p:cNvSpPr txBox="1"/>
          <p:nvPr>
            <p:ph idx="3" type="subTitle"/>
          </p:nvPr>
        </p:nvSpPr>
        <p:spPr>
          <a:xfrm>
            <a:off x="457200" y="332425"/>
            <a:ext cx="25056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3" name="Google Shape;453;p42"/>
          <p:cNvSpPr/>
          <p:nvPr>
            <p:ph idx="4" type="pic"/>
          </p:nvPr>
        </p:nvSpPr>
        <p:spPr>
          <a:xfrm>
            <a:off x="630200" y="860275"/>
            <a:ext cx="2124300" cy="1311600"/>
          </a:xfrm>
          <a:prstGeom prst="rect">
            <a:avLst/>
          </a:prstGeom>
          <a:noFill/>
          <a:ln>
            <a:noFill/>
          </a:ln>
        </p:spPr>
      </p:sp>
      <p:sp>
        <p:nvSpPr>
          <p:cNvPr id="454" name="Google Shape;454;p42"/>
          <p:cNvSpPr txBox="1"/>
          <p:nvPr>
            <p:ph idx="5" type="body"/>
          </p:nvPr>
        </p:nvSpPr>
        <p:spPr>
          <a:xfrm>
            <a:off x="548700" y="2605672"/>
            <a:ext cx="2322600" cy="1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5" name="Google Shape;455;p42"/>
          <p:cNvSpPr txBox="1"/>
          <p:nvPr>
            <p:ph idx="6" type="subTitle"/>
          </p:nvPr>
        </p:nvSpPr>
        <p:spPr>
          <a:xfrm>
            <a:off x="548650" y="2171875"/>
            <a:ext cx="23226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9pPr>
          </a:lstStyle>
          <a:p/>
        </p:txBody>
      </p:sp>
      <p:sp>
        <p:nvSpPr>
          <p:cNvPr id="456" name="Google Shape;456;p42"/>
          <p:cNvSpPr txBox="1"/>
          <p:nvPr>
            <p:ph idx="7" type="subTitle"/>
          </p:nvPr>
        </p:nvSpPr>
        <p:spPr>
          <a:xfrm>
            <a:off x="3319225" y="332425"/>
            <a:ext cx="25056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57" name="Google Shape;457;p42"/>
          <p:cNvSpPr/>
          <p:nvPr>
            <p:ph idx="8" type="pic"/>
          </p:nvPr>
        </p:nvSpPr>
        <p:spPr>
          <a:xfrm>
            <a:off x="3492225" y="860275"/>
            <a:ext cx="2124300" cy="13116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42"/>
          <p:cNvSpPr txBox="1"/>
          <p:nvPr>
            <p:ph idx="9" type="subTitle"/>
          </p:nvPr>
        </p:nvSpPr>
        <p:spPr>
          <a:xfrm>
            <a:off x="3410725" y="2171875"/>
            <a:ext cx="23226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9pPr>
          </a:lstStyle>
          <a:p/>
        </p:txBody>
      </p:sp>
      <p:sp>
        <p:nvSpPr>
          <p:cNvPr id="459" name="Google Shape;459;p42"/>
          <p:cNvSpPr txBox="1"/>
          <p:nvPr>
            <p:ph idx="13" type="subTitle"/>
          </p:nvPr>
        </p:nvSpPr>
        <p:spPr>
          <a:xfrm>
            <a:off x="6181250" y="332425"/>
            <a:ext cx="25056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60" name="Google Shape;460;p42"/>
          <p:cNvSpPr/>
          <p:nvPr>
            <p:ph idx="14" type="pic"/>
          </p:nvPr>
        </p:nvSpPr>
        <p:spPr>
          <a:xfrm>
            <a:off x="6354250" y="860275"/>
            <a:ext cx="2124300" cy="1311600"/>
          </a:xfrm>
          <a:prstGeom prst="rect">
            <a:avLst/>
          </a:prstGeom>
          <a:noFill/>
          <a:ln>
            <a:noFill/>
          </a:ln>
        </p:spPr>
      </p:sp>
      <p:sp>
        <p:nvSpPr>
          <p:cNvPr id="461" name="Google Shape;461;p42"/>
          <p:cNvSpPr txBox="1"/>
          <p:nvPr>
            <p:ph idx="15" type="body"/>
          </p:nvPr>
        </p:nvSpPr>
        <p:spPr>
          <a:xfrm>
            <a:off x="6272750" y="2605672"/>
            <a:ext cx="2322600" cy="1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2" name="Google Shape;462;p42"/>
          <p:cNvSpPr txBox="1"/>
          <p:nvPr>
            <p:ph idx="16" type="subTitle"/>
          </p:nvPr>
        </p:nvSpPr>
        <p:spPr>
          <a:xfrm>
            <a:off x="6272750" y="2171875"/>
            <a:ext cx="23226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Font typeface="STIX Two Text SemiBold"/>
              <a:buNone/>
              <a:defRPr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9pPr>
          </a:lstStyle>
          <a:p/>
        </p:txBody>
      </p:sp>
      <p:sp>
        <p:nvSpPr>
          <p:cNvPr id="463" name="Google Shape;463;p42"/>
          <p:cNvSpPr txBox="1"/>
          <p:nvPr>
            <p:ph idx="17" type="body"/>
          </p:nvPr>
        </p:nvSpPr>
        <p:spPr>
          <a:xfrm>
            <a:off x="3410725" y="2605672"/>
            <a:ext cx="2322600" cy="1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comparison" type="twoColTx">
  <p:cSld name="TITLE_AND_TWO_COLUMNS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43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466" name="Google Shape;466;p43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3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43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43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470" name="Google Shape;470;p43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1" name="Google Shape;471;p43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2" name="Google Shape;472;p43"/>
          <p:cNvSpPr txBox="1"/>
          <p:nvPr>
            <p:ph idx="3" type="subTitle"/>
          </p:nvPr>
        </p:nvSpPr>
        <p:spPr>
          <a:xfrm rot="-5400000">
            <a:off x="-1577350" y="2403575"/>
            <a:ext cx="42264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43"/>
          <p:cNvSpPr txBox="1"/>
          <p:nvPr>
            <p:ph type="title"/>
          </p:nvPr>
        </p:nvSpPr>
        <p:spPr>
          <a:xfrm>
            <a:off x="1218500" y="930550"/>
            <a:ext cx="30255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4" name="Google Shape;474;p43"/>
          <p:cNvSpPr txBox="1"/>
          <p:nvPr>
            <p:ph idx="4" type="title"/>
          </p:nvPr>
        </p:nvSpPr>
        <p:spPr>
          <a:xfrm>
            <a:off x="4900025" y="930550"/>
            <a:ext cx="30255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5" name="Google Shape;475;p43"/>
          <p:cNvSpPr txBox="1"/>
          <p:nvPr>
            <p:ph idx="5" type="subTitle"/>
          </p:nvPr>
        </p:nvSpPr>
        <p:spPr>
          <a:xfrm>
            <a:off x="2404500" y="1572850"/>
            <a:ext cx="43353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43"/>
          <p:cNvSpPr txBox="1"/>
          <p:nvPr>
            <p:ph idx="6" type="body"/>
          </p:nvPr>
        </p:nvSpPr>
        <p:spPr>
          <a:xfrm>
            <a:off x="2404375" y="1956725"/>
            <a:ext cx="433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7" name="Google Shape;477;p43"/>
          <p:cNvSpPr txBox="1"/>
          <p:nvPr>
            <p:ph idx="7" type="title"/>
          </p:nvPr>
        </p:nvSpPr>
        <p:spPr>
          <a:xfrm>
            <a:off x="1218500" y="2679600"/>
            <a:ext cx="30255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8" name="Google Shape;478;p43"/>
          <p:cNvSpPr txBox="1"/>
          <p:nvPr>
            <p:ph idx="8" type="title"/>
          </p:nvPr>
        </p:nvSpPr>
        <p:spPr>
          <a:xfrm>
            <a:off x="4900025" y="2679600"/>
            <a:ext cx="3025500" cy="4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9" name="Google Shape;479;p43"/>
          <p:cNvSpPr txBox="1"/>
          <p:nvPr>
            <p:ph idx="9" type="subTitle"/>
          </p:nvPr>
        </p:nvSpPr>
        <p:spPr>
          <a:xfrm>
            <a:off x="2404500" y="3321900"/>
            <a:ext cx="43353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43"/>
          <p:cNvSpPr txBox="1"/>
          <p:nvPr>
            <p:ph idx="13" type="body"/>
          </p:nvPr>
        </p:nvSpPr>
        <p:spPr>
          <a:xfrm>
            <a:off x="2404375" y="3705777"/>
            <a:ext cx="43353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comparison">
  <p:cSld name="TITLE_AND_TWO_COLUMNS_1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" name="Google Shape;482;p44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483" name="Google Shape;483;p44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4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4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" name="Google Shape;486;p44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487" name="Google Shape;487;p44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8" name="Google Shape;488;p44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9" name="Google Shape;489;p44"/>
          <p:cNvSpPr txBox="1"/>
          <p:nvPr>
            <p:ph idx="3" type="subTitle"/>
          </p:nvPr>
        </p:nvSpPr>
        <p:spPr>
          <a:xfrm rot="-5400000">
            <a:off x="-1577350" y="2403575"/>
            <a:ext cx="42264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44"/>
          <p:cNvSpPr txBox="1"/>
          <p:nvPr>
            <p:ph type="title"/>
          </p:nvPr>
        </p:nvSpPr>
        <p:spPr>
          <a:xfrm>
            <a:off x="1218500" y="1770750"/>
            <a:ext cx="3025500" cy="62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1" name="Google Shape;491;p44"/>
          <p:cNvSpPr txBox="1"/>
          <p:nvPr>
            <p:ph idx="4" type="title"/>
          </p:nvPr>
        </p:nvSpPr>
        <p:spPr>
          <a:xfrm>
            <a:off x="1218500" y="2749050"/>
            <a:ext cx="30255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2" name="Google Shape;492;p44"/>
          <p:cNvSpPr txBox="1"/>
          <p:nvPr>
            <p:ph idx="5" type="subTitle"/>
          </p:nvPr>
        </p:nvSpPr>
        <p:spPr>
          <a:xfrm>
            <a:off x="1218550" y="2457900"/>
            <a:ext cx="3025500" cy="2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44"/>
          <p:cNvSpPr txBox="1"/>
          <p:nvPr>
            <p:ph idx="6" type="subTitle"/>
          </p:nvPr>
        </p:nvSpPr>
        <p:spPr>
          <a:xfrm>
            <a:off x="4829450" y="1469400"/>
            <a:ext cx="39618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44"/>
          <p:cNvSpPr txBox="1"/>
          <p:nvPr>
            <p:ph idx="7" type="body"/>
          </p:nvPr>
        </p:nvSpPr>
        <p:spPr>
          <a:xfrm>
            <a:off x="4829450" y="2001499"/>
            <a:ext cx="3961800" cy="19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with footer">
  <p:cSld name="TITLE_AND_TWO_COLUMNS_1_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45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497" name="Google Shape;497;p45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45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45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501" name="Google Shape;501;p45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2" name="Google Shape;502;p45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3" name="Google Shape;503;p45"/>
          <p:cNvSpPr txBox="1"/>
          <p:nvPr>
            <p:ph type="ctrTitle"/>
          </p:nvPr>
        </p:nvSpPr>
        <p:spPr>
          <a:xfrm>
            <a:off x="352550" y="2171700"/>
            <a:ext cx="32199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Font typeface="STIX Two Text SemiBold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04" name="Google Shape;504;p45"/>
          <p:cNvSpPr txBox="1"/>
          <p:nvPr>
            <p:ph idx="3" type="subTitle"/>
          </p:nvPr>
        </p:nvSpPr>
        <p:spPr>
          <a:xfrm>
            <a:off x="4829450" y="1625000"/>
            <a:ext cx="3961800" cy="3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45"/>
          <p:cNvSpPr txBox="1"/>
          <p:nvPr>
            <p:ph idx="4" type="body"/>
          </p:nvPr>
        </p:nvSpPr>
        <p:spPr>
          <a:xfrm>
            <a:off x="4829450" y="2001499"/>
            <a:ext cx="3961800" cy="19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TITLE_AND_TWO_COLUMNS_1_1_1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46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508" name="Google Shape;508;p46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1" name="Google Shape;511;p46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512" name="Google Shape;512;p46"/>
          <p:cNvSpPr txBox="1"/>
          <p:nvPr>
            <p:ph idx="1" type="subTitle"/>
          </p:nvPr>
        </p:nvSpPr>
        <p:spPr>
          <a:xfrm>
            <a:off x="4829450" y="1469400"/>
            <a:ext cx="39618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46"/>
          <p:cNvSpPr txBox="1"/>
          <p:nvPr>
            <p:ph idx="2" type="body"/>
          </p:nvPr>
        </p:nvSpPr>
        <p:spPr>
          <a:xfrm>
            <a:off x="4829450" y="2001499"/>
            <a:ext cx="3961800" cy="19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4" name="Google Shape;514;p46"/>
          <p:cNvSpPr txBox="1"/>
          <p:nvPr>
            <p:ph type="title"/>
          </p:nvPr>
        </p:nvSpPr>
        <p:spPr>
          <a:xfrm>
            <a:off x="311700" y="1555150"/>
            <a:ext cx="2896800" cy="23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oints timeline" type="titleOnly">
  <p:cSld name="TITLE_ONLY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6" name="Google Shape;516;p47"/>
          <p:cNvGrpSpPr/>
          <p:nvPr/>
        </p:nvGrpSpPr>
        <p:grpSpPr>
          <a:xfrm>
            <a:off x="0" y="1"/>
            <a:ext cx="9144000" cy="4974501"/>
            <a:chOff x="0" y="0"/>
            <a:chExt cx="9144000" cy="4974501"/>
          </a:xfrm>
        </p:grpSpPr>
        <p:sp>
          <p:nvSpPr>
            <p:cNvPr id="517" name="Google Shape;517;p47"/>
            <p:cNvSpPr/>
            <p:nvPr/>
          </p:nvSpPr>
          <p:spPr>
            <a:xfrm>
              <a:off x="0" y="0"/>
              <a:ext cx="9144000" cy="468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47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9" name="Google Shape;519;p47"/>
          <p:cNvSpPr txBox="1"/>
          <p:nvPr>
            <p:ph idx="1" type="subTitle"/>
          </p:nvPr>
        </p:nvSpPr>
        <p:spPr>
          <a:xfrm>
            <a:off x="4118875" y="277175"/>
            <a:ext cx="2924100" cy="3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47"/>
          <p:cNvSpPr txBox="1"/>
          <p:nvPr>
            <p:ph idx="2" type="body"/>
          </p:nvPr>
        </p:nvSpPr>
        <p:spPr>
          <a:xfrm>
            <a:off x="4118875" y="653675"/>
            <a:ext cx="29241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1" name="Google Shape;52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47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523" name="Google Shape;523;p47"/>
          <p:cNvSpPr txBox="1"/>
          <p:nvPr>
            <p:ph idx="3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4" name="Google Shape;524;p47"/>
          <p:cNvSpPr txBox="1"/>
          <p:nvPr>
            <p:ph idx="4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25" name="Google Shape;525;p47"/>
          <p:cNvSpPr/>
          <p:nvPr/>
        </p:nvSpPr>
        <p:spPr>
          <a:xfrm>
            <a:off x="0" y="0"/>
            <a:ext cx="9143625" cy="4449575"/>
          </a:xfrm>
          <a:custGeom>
            <a:rect b="b" l="l" r="r" t="t"/>
            <a:pathLst>
              <a:path extrusionOk="0" h="177983" w="365745">
                <a:moveTo>
                  <a:pt x="0" y="177983"/>
                </a:moveTo>
                <a:lnTo>
                  <a:pt x="168557" y="177965"/>
                </a:lnTo>
                <a:lnTo>
                  <a:pt x="365745" y="0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26" name="Google Shape;526;p47"/>
          <p:cNvSpPr txBox="1"/>
          <p:nvPr>
            <p:ph idx="5" type="body"/>
          </p:nvPr>
        </p:nvSpPr>
        <p:spPr>
          <a:xfrm>
            <a:off x="366100" y="3419950"/>
            <a:ext cx="29241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7" name="Google Shape;527;p47"/>
          <p:cNvSpPr txBox="1"/>
          <p:nvPr>
            <p:ph idx="6" type="subTitle"/>
          </p:nvPr>
        </p:nvSpPr>
        <p:spPr>
          <a:xfrm>
            <a:off x="2242500" y="1816000"/>
            <a:ext cx="2924100" cy="3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47"/>
          <p:cNvSpPr txBox="1"/>
          <p:nvPr>
            <p:ph idx="7" type="body"/>
          </p:nvPr>
        </p:nvSpPr>
        <p:spPr>
          <a:xfrm>
            <a:off x="2242500" y="2192500"/>
            <a:ext cx="29241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9" name="Google Shape;529;p47"/>
          <p:cNvSpPr txBox="1"/>
          <p:nvPr>
            <p:ph idx="8" type="subTitle"/>
          </p:nvPr>
        </p:nvSpPr>
        <p:spPr>
          <a:xfrm>
            <a:off x="366100" y="3043450"/>
            <a:ext cx="2924100" cy="3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points timeline">
  <p:cSld name="TITLE_ONLY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48"/>
          <p:cNvGrpSpPr/>
          <p:nvPr/>
        </p:nvGrpSpPr>
        <p:grpSpPr>
          <a:xfrm>
            <a:off x="0" y="1"/>
            <a:ext cx="9144000" cy="4974501"/>
            <a:chOff x="0" y="0"/>
            <a:chExt cx="9144000" cy="4974501"/>
          </a:xfrm>
        </p:grpSpPr>
        <p:sp>
          <p:nvSpPr>
            <p:cNvPr id="532" name="Google Shape;532;p48"/>
            <p:cNvSpPr/>
            <p:nvPr/>
          </p:nvSpPr>
          <p:spPr>
            <a:xfrm>
              <a:off x="0" y="0"/>
              <a:ext cx="9144000" cy="468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8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48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536" name="Google Shape;536;p48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7" name="Google Shape;537;p48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8" name="Google Shape;538;p48"/>
          <p:cNvSpPr txBox="1"/>
          <p:nvPr>
            <p:ph idx="3" type="subTitle"/>
          </p:nvPr>
        </p:nvSpPr>
        <p:spPr>
          <a:xfrm>
            <a:off x="4118875" y="277175"/>
            <a:ext cx="2924100" cy="3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9" name="Google Shape;539;p48"/>
          <p:cNvSpPr txBox="1"/>
          <p:nvPr>
            <p:ph idx="4" type="body"/>
          </p:nvPr>
        </p:nvSpPr>
        <p:spPr>
          <a:xfrm>
            <a:off x="4118875" y="653675"/>
            <a:ext cx="29241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40" name="Google Shape;540;p48"/>
          <p:cNvSpPr/>
          <p:nvPr/>
        </p:nvSpPr>
        <p:spPr>
          <a:xfrm flipH="1">
            <a:off x="0" y="0"/>
            <a:ext cx="9143625" cy="4449575"/>
          </a:xfrm>
          <a:custGeom>
            <a:rect b="b" l="l" r="r" t="t"/>
            <a:pathLst>
              <a:path extrusionOk="0" h="177983" w="365745">
                <a:moveTo>
                  <a:pt x="0" y="177983"/>
                </a:moveTo>
                <a:lnTo>
                  <a:pt x="168557" y="177965"/>
                </a:lnTo>
                <a:lnTo>
                  <a:pt x="365745" y="0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41" name="Google Shape;541;p48"/>
          <p:cNvSpPr txBox="1"/>
          <p:nvPr>
            <p:ph idx="5" type="subTitle"/>
          </p:nvPr>
        </p:nvSpPr>
        <p:spPr>
          <a:xfrm>
            <a:off x="5953000" y="3043450"/>
            <a:ext cx="2924100" cy="37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48"/>
          <p:cNvSpPr txBox="1"/>
          <p:nvPr>
            <p:ph idx="6" type="body"/>
          </p:nvPr>
        </p:nvSpPr>
        <p:spPr>
          <a:xfrm>
            <a:off x="5953000" y="3419950"/>
            <a:ext cx="29241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TITLE_ONLY_1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49"/>
          <p:cNvGrpSpPr/>
          <p:nvPr/>
        </p:nvGrpSpPr>
        <p:grpSpPr>
          <a:xfrm>
            <a:off x="0" y="1"/>
            <a:ext cx="9144000" cy="4974501"/>
            <a:chOff x="0" y="0"/>
            <a:chExt cx="9144000" cy="4974501"/>
          </a:xfrm>
        </p:grpSpPr>
        <p:sp>
          <p:nvSpPr>
            <p:cNvPr id="545" name="Google Shape;545;p49"/>
            <p:cNvSpPr/>
            <p:nvPr/>
          </p:nvSpPr>
          <p:spPr>
            <a:xfrm>
              <a:off x="0" y="0"/>
              <a:ext cx="9144000" cy="468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9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" name="Google Shape;54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8" name="Google Shape;548;p49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cxnSp>
        <p:nvCxnSpPr>
          <p:cNvPr id="549" name="Google Shape;549;p49"/>
          <p:cNvCxnSpPr/>
          <p:nvPr/>
        </p:nvCxnSpPr>
        <p:spPr>
          <a:xfrm>
            <a:off x="4050" y="3613075"/>
            <a:ext cx="58977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49"/>
          <p:cNvSpPr txBox="1"/>
          <p:nvPr>
            <p:ph idx="1" type="body"/>
          </p:nvPr>
        </p:nvSpPr>
        <p:spPr>
          <a:xfrm>
            <a:off x="5953000" y="3419950"/>
            <a:ext cx="2924100" cy="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TITLE_ONLY_1_1_1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50"/>
          <p:cNvGrpSpPr/>
          <p:nvPr/>
        </p:nvGrpSpPr>
        <p:grpSpPr>
          <a:xfrm>
            <a:off x="0" y="1"/>
            <a:ext cx="9144000" cy="4974501"/>
            <a:chOff x="0" y="0"/>
            <a:chExt cx="9144000" cy="4974501"/>
          </a:xfrm>
        </p:grpSpPr>
        <p:sp>
          <p:nvSpPr>
            <p:cNvPr id="553" name="Google Shape;553;p50"/>
            <p:cNvSpPr/>
            <p:nvPr/>
          </p:nvSpPr>
          <p:spPr>
            <a:xfrm>
              <a:off x="0" y="0"/>
              <a:ext cx="9144000" cy="468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50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" name="Google Shape;55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6" name="Google Shape;556;p50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557" name="Google Shape;557;p50"/>
          <p:cNvSpPr/>
          <p:nvPr>
            <p:ph idx="2" type="pic"/>
          </p:nvPr>
        </p:nvSpPr>
        <p:spPr>
          <a:xfrm>
            <a:off x="457200" y="409650"/>
            <a:ext cx="8229600" cy="3844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ONLY_1_1_1_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" name="Google Shape;559;p51"/>
          <p:cNvGrpSpPr/>
          <p:nvPr/>
        </p:nvGrpSpPr>
        <p:grpSpPr>
          <a:xfrm>
            <a:off x="0" y="1"/>
            <a:ext cx="9144000" cy="4974501"/>
            <a:chOff x="0" y="0"/>
            <a:chExt cx="9144000" cy="4974501"/>
          </a:xfrm>
        </p:grpSpPr>
        <p:sp>
          <p:nvSpPr>
            <p:cNvPr id="560" name="Google Shape;560;p51"/>
            <p:cNvSpPr/>
            <p:nvPr/>
          </p:nvSpPr>
          <p:spPr>
            <a:xfrm>
              <a:off x="0" y="0"/>
              <a:ext cx="9144000" cy="4686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51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2" name="Google Shape;56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p51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564" name="Google Shape;564;p51"/>
          <p:cNvSpPr/>
          <p:nvPr>
            <p:ph idx="2" type="pic"/>
          </p:nvPr>
        </p:nvSpPr>
        <p:spPr>
          <a:xfrm>
            <a:off x="457200" y="101347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65" name="Google Shape;565;p51"/>
          <p:cNvSpPr/>
          <p:nvPr>
            <p:ph idx="3" type="pic"/>
          </p:nvPr>
        </p:nvSpPr>
        <p:spPr>
          <a:xfrm>
            <a:off x="3245513" y="101347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66" name="Google Shape;566;p51"/>
          <p:cNvSpPr/>
          <p:nvPr>
            <p:ph idx="4" type="pic"/>
          </p:nvPr>
        </p:nvSpPr>
        <p:spPr>
          <a:xfrm>
            <a:off x="6033825" y="101347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67" name="Google Shape;567;p51"/>
          <p:cNvSpPr txBox="1"/>
          <p:nvPr>
            <p:ph type="title"/>
          </p:nvPr>
        </p:nvSpPr>
        <p:spPr>
          <a:xfrm>
            <a:off x="366100" y="246950"/>
            <a:ext cx="84117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8" name="Google Shape;568;p51"/>
          <p:cNvSpPr/>
          <p:nvPr>
            <p:ph idx="5" type="pic"/>
          </p:nvPr>
        </p:nvSpPr>
        <p:spPr>
          <a:xfrm>
            <a:off x="457200" y="217492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69" name="Google Shape;569;p51"/>
          <p:cNvSpPr/>
          <p:nvPr>
            <p:ph idx="6" type="pic"/>
          </p:nvPr>
        </p:nvSpPr>
        <p:spPr>
          <a:xfrm>
            <a:off x="3245513" y="217492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70" name="Google Shape;570;p51"/>
          <p:cNvSpPr/>
          <p:nvPr>
            <p:ph idx="7" type="pic"/>
          </p:nvPr>
        </p:nvSpPr>
        <p:spPr>
          <a:xfrm>
            <a:off x="6033825" y="217492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71" name="Google Shape;571;p51"/>
          <p:cNvSpPr/>
          <p:nvPr>
            <p:ph idx="8" type="pic"/>
          </p:nvPr>
        </p:nvSpPr>
        <p:spPr>
          <a:xfrm>
            <a:off x="457200" y="333637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72" name="Google Shape;572;p51"/>
          <p:cNvSpPr/>
          <p:nvPr>
            <p:ph idx="9" type="pic"/>
          </p:nvPr>
        </p:nvSpPr>
        <p:spPr>
          <a:xfrm>
            <a:off x="3245513" y="3336375"/>
            <a:ext cx="2652900" cy="1020900"/>
          </a:xfrm>
          <a:prstGeom prst="rect">
            <a:avLst/>
          </a:prstGeom>
          <a:noFill/>
          <a:ln>
            <a:noFill/>
          </a:ln>
        </p:spPr>
      </p:sp>
      <p:sp>
        <p:nvSpPr>
          <p:cNvPr id="573" name="Google Shape;573;p51"/>
          <p:cNvSpPr/>
          <p:nvPr>
            <p:ph idx="13" type="pic"/>
          </p:nvPr>
        </p:nvSpPr>
        <p:spPr>
          <a:xfrm>
            <a:off x="6033825" y="3336375"/>
            <a:ext cx="2652900" cy="1020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87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iew">
  <p:cSld name="CUSTOM_2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52"/>
          <p:cNvGrpSpPr/>
          <p:nvPr/>
        </p:nvGrpSpPr>
        <p:grpSpPr>
          <a:xfrm>
            <a:off x="0" y="455100"/>
            <a:ext cx="9144000" cy="4519401"/>
            <a:chOff x="0" y="455100"/>
            <a:chExt cx="9144000" cy="4519401"/>
          </a:xfrm>
        </p:grpSpPr>
        <p:sp>
          <p:nvSpPr>
            <p:cNvPr id="576" name="Google Shape;576;p52"/>
            <p:cNvSpPr/>
            <p:nvPr/>
          </p:nvSpPr>
          <p:spPr>
            <a:xfrm flipH="1">
              <a:off x="456060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52"/>
            <p:cNvSpPr/>
            <p:nvPr/>
          </p:nvSpPr>
          <p:spPr>
            <a:xfrm>
              <a:off x="0" y="455100"/>
              <a:ext cx="4583400" cy="4231200"/>
            </a:xfrm>
            <a:prstGeom prst="round1Rect">
              <a:avLst>
                <a:gd fmla="val 7773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52"/>
            <p:cNvSpPr/>
            <p:nvPr/>
          </p:nvSpPr>
          <p:spPr>
            <a:xfrm>
              <a:off x="4212650" y="4256001"/>
              <a:ext cx="718800" cy="718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9" name="Google Shape;579;p52"/>
          <p:cNvSpPr txBox="1"/>
          <p:nvPr/>
        </p:nvSpPr>
        <p:spPr>
          <a:xfrm>
            <a:off x="4212575" y="4533153"/>
            <a:ext cx="7188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‹#›</a:t>
            </a:fld>
            <a:endParaRPr>
              <a:solidFill>
                <a:schemeClr val="accent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580" name="Google Shape;580;p52"/>
          <p:cNvSpPr/>
          <p:nvPr/>
        </p:nvSpPr>
        <p:spPr>
          <a:xfrm>
            <a:off x="4931375" y="1662400"/>
            <a:ext cx="3755400" cy="2696100"/>
          </a:xfrm>
          <a:prstGeom prst="roundRect">
            <a:avLst>
              <a:gd fmla="val 9698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52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2" name="Google Shape;582;p52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3" name="Google Shape;583;p52"/>
          <p:cNvSpPr txBox="1"/>
          <p:nvPr>
            <p:ph type="title"/>
          </p:nvPr>
        </p:nvSpPr>
        <p:spPr>
          <a:xfrm>
            <a:off x="366100" y="655945"/>
            <a:ext cx="30255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4" name="Google Shape;584;p52"/>
          <p:cNvSpPr txBox="1"/>
          <p:nvPr>
            <p:ph idx="3" type="title"/>
          </p:nvPr>
        </p:nvSpPr>
        <p:spPr>
          <a:xfrm>
            <a:off x="4842350" y="655945"/>
            <a:ext cx="30255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85" name="Google Shape;585;p52"/>
          <p:cNvSpPr txBox="1"/>
          <p:nvPr>
            <p:ph idx="4" type="body"/>
          </p:nvPr>
        </p:nvSpPr>
        <p:spPr>
          <a:xfrm>
            <a:off x="366100" y="1662400"/>
            <a:ext cx="3850800" cy="26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86" name="Google Shape;586;p52"/>
          <p:cNvSpPr txBox="1"/>
          <p:nvPr>
            <p:ph idx="5" type="body"/>
          </p:nvPr>
        </p:nvSpPr>
        <p:spPr>
          <a:xfrm>
            <a:off x="5169875" y="2986175"/>
            <a:ext cx="32784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87" name="Google Shape;587;p52"/>
          <p:cNvSpPr txBox="1"/>
          <p:nvPr>
            <p:ph idx="6" type="subTitle"/>
          </p:nvPr>
        </p:nvSpPr>
        <p:spPr>
          <a:xfrm>
            <a:off x="5171425" y="2526550"/>
            <a:ext cx="32784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details">
  <p:cSld name="CUSTOM_3">
    <p:bg>
      <p:bgPr>
        <a:solidFill>
          <a:schemeClr val="lt2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3"/>
          <p:cNvSpPr/>
          <p:nvPr/>
        </p:nvSpPr>
        <p:spPr>
          <a:xfrm flipH="1">
            <a:off x="343200" y="342900"/>
            <a:ext cx="880080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3"/>
          <p:cNvSpPr/>
          <p:nvPr/>
        </p:nvSpPr>
        <p:spPr>
          <a:xfrm flipH="1" rot="-5400000">
            <a:off x="343225" y="342900"/>
            <a:ext cx="745800" cy="745800"/>
          </a:xfrm>
          <a:prstGeom prst="halfFrame">
            <a:avLst>
              <a:gd fmla="val 21319" name="adj1"/>
              <a:gd fmla="val 21319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53"/>
          <p:cNvSpPr/>
          <p:nvPr/>
        </p:nvSpPr>
        <p:spPr>
          <a:xfrm flipH="1" rot="10800000">
            <a:off x="343225" y="4397825"/>
            <a:ext cx="745800" cy="745800"/>
          </a:xfrm>
          <a:prstGeom prst="halfFrame">
            <a:avLst>
              <a:gd fmla="val 21319" name="adj1"/>
              <a:gd fmla="val 21319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53"/>
          <p:cNvGrpSpPr/>
          <p:nvPr/>
        </p:nvGrpSpPr>
        <p:grpSpPr>
          <a:xfrm flipH="1">
            <a:off x="85800" y="76325"/>
            <a:ext cx="7808400" cy="5067300"/>
            <a:chOff x="1249800" y="76325"/>
            <a:chExt cx="7808400" cy="5067300"/>
          </a:xfrm>
        </p:grpSpPr>
        <p:cxnSp>
          <p:nvCxnSpPr>
            <p:cNvPr id="593" name="Google Shape;593;p53"/>
            <p:cNvCxnSpPr/>
            <p:nvPr/>
          </p:nvCxnSpPr>
          <p:spPr>
            <a:xfrm>
              <a:off x="1249800" y="85800"/>
              <a:ext cx="780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53"/>
            <p:cNvCxnSpPr/>
            <p:nvPr/>
          </p:nvCxnSpPr>
          <p:spPr>
            <a:xfrm rot="10800000">
              <a:off x="9058200" y="76325"/>
              <a:ext cx="0" cy="50673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5" name="Google Shape;595;p53"/>
          <p:cNvGrpSpPr/>
          <p:nvPr/>
        </p:nvGrpSpPr>
        <p:grpSpPr>
          <a:xfrm flipH="1">
            <a:off x="171600" y="162125"/>
            <a:ext cx="7722600" cy="4981500"/>
            <a:chOff x="1249800" y="162125"/>
            <a:chExt cx="7722600" cy="4981500"/>
          </a:xfrm>
        </p:grpSpPr>
        <p:cxnSp>
          <p:nvCxnSpPr>
            <p:cNvPr id="596" name="Google Shape;596;p53"/>
            <p:cNvCxnSpPr/>
            <p:nvPr/>
          </p:nvCxnSpPr>
          <p:spPr>
            <a:xfrm>
              <a:off x="1249800" y="171625"/>
              <a:ext cx="7722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53"/>
            <p:cNvCxnSpPr/>
            <p:nvPr/>
          </p:nvCxnSpPr>
          <p:spPr>
            <a:xfrm rot="10800000">
              <a:off x="8972375" y="162125"/>
              <a:ext cx="0" cy="4981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8" name="Google Shape;598;p53"/>
          <p:cNvGrpSpPr/>
          <p:nvPr/>
        </p:nvGrpSpPr>
        <p:grpSpPr>
          <a:xfrm flipH="1">
            <a:off x="257400" y="247925"/>
            <a:ext cx="7636800" cy="4895700"/>
            <a:chOff x="1249800" y="247925"/>
            <a:chExt cx="7636800" cy="4895700"/>
          </a:xfrm>
        </p:grpSpPr>
        <p:cxnSp>
          <p:nvCxnSpPr>
            <p:cNvPr id="599" name="Google Shape;599;p53"/>
            <p:cNvCxnSpPr/>
            <p:nvPr/>
          </p:nvCxnSpPr>
          <p:spPr>
            <a:xfrm>
              <a:off x="1249800" y="257425"/>
              <a:ext cx="7636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53"/>
            <p:cNvCxnSpPr/>
            <p:nvPr/>
          </p:nvCxnSpPr>
          <p:spPr>
            <a:xfrm rot="10800000">
              <a:off x="8886575" y="247925"/>
              <a:ext cx="0" cy="4895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1" name="Google Shape;601;p53"/>
          <p:cNvSpPr txBox="1"/>
          <p:nvPr>
            <p:ph type="ctrTitle"/>
          </p:nvPr>
        </p:nvSpPr>
        <p:spPr>
          <a:xfrm>
            <a:off x="1375800" y="1703150"/>
            <a:ext cx="5485800" cy="17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TIX Two Text SemiBold"/>
              <a:buNone/>
              <a:defRPr sz="4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02" name="Google Shape;602;p53"/>
          <p:cNvSpPr/>
          <p:nvPr/>
        </p:nvSpPr>
        <p:spPr>
          <a:xfrm rot="10800000">
            <a:off x="7894200" y="0"/>
            <a:ext cx="1249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03" name="Google Shape;603;p53"/>
          <p:cNvSpPr/>
          <p:nvPr/>
        </p:nvSpPr>
        <p:spPr>
          <a:xfrm rot="10800000">
            <a:off x="8151300" y="167450"/>
            <a:ext cx="735600" cy="1890600"/>
          </a:xfrm>
          <a:prstGeom prst="plaque">
            <a:avLst>
              <a:gd fmla="val 2394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53"/>
          <p:cNvSpPr/>
          <p:nvPr/>
        </p:nvSpPr>
        <p:spPr>
          <a:xfrm rot="10800000">
            <a:off x="8151300" y="3088375"/>
            <a:ext cx="735600" cy="1887600"/>
          </a:xfrm>
          <a:prstGeom prst="plaque">
            <a:avLst>
              <a:gd fmla="val 2394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53"/>
          <p:cNvSpPr/>
          <p:nvPr/>
        </p:nvSpPr>
        <p:spPr>
          <a:xfrm rot="10800000">
            <a:off x="7997850" y="2264525"/>
            <a:ext cx="1042500" cy="635700"/>
          </a:xfrm>
          <a:prstGeom prst="hexagon">
            <a:avLst>
              <a:gd fmla="val 40849" name="adj"/>
              <a:gd fmla="val 115470" name="vf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53"/>
          <p:cNvSpPr/>
          <p:nvPr/>
        </p:nvSpPr>
        <p:spPr>
          <a:xfrm rot="10800000">
            <a:off x="8336250" y="2399550"/>
            <a:ext cx="365700" cy="365700"/>
          </a:xfrm>
          <a:prstGeom prst="diamond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3"/>
          <p:cNvSpPr txBox="1"/>
          <p:nvPr>
            <p:ph idx="1" type="subTitle"/>
          </p:nvPr>
        </p:nvSpPr>
        <p:spPr>
          <a:xfrm rot="5400000">
            <a:off x="7668450" y="3868125"/>
            <a:ext cx="17013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/>
        </p:txBody>
      </p:sp>
      <p:sp>
        <p:nvSpPr>
          <p:cNvPr id="608" name="Google Shape;608;p53"/>
          <p:cNvSpPr txBox="1"/>
          <p:nvPr>
            <p:ph idx="2" type="subTitle"/>
          </p:nvPr>
        </p:nvSpPr>
        <p:spPr>
          <a:xfrm rot="5400000">
            <a:off x="7668450" y="945575"/>
            <a:ext cx="17013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TIX Two Text Medium"/>
              <a:buNone/>
              <a:defRPr>
                <a:solidFill>
                  <a:schemeClr val="accent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3_1">
    <p:bg>
      <p:bgPr>
        <a:solidFill>
          <a:schemeClr val="lt2"/>
        </a:solidFill>
      </p:bgPr>
    </p:bg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4"/>
          <p:cNvSpPr/>
          <p:nvPr/>
        </p:nvSpPr>
        <p:spPr>
          <a:xfrm flipH="1">
            <a:off x="343200" y="342900"/>
            <a:ext cx="8800800" cy="4800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54"/>
          <p:cNvSpPr/>
          <p:nvPr/>
        </p:nvSpPr>
        <p:spPr>
          <a:xfrm flipH="1" rot="-5400000">
            <a:off x="343225" y="342900"/>
            <a:ext cx="745800" cy="745800"/>
          </a:xfrm>
          <a:prstGeom prst="halfFrame">
            <a:avLst>
              <a:gd fmla="val 21319" name="adj1"/>
              <a:gd fmla="val 21319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54"/>
          <p:cNvSpPr/>
          <p:nvPr/>
        </p:nvSpPr>
        <p:spPr>
          <a:xfrm flipH="1" rot="10800000">
            <a:off x="343225" y="4397825"/>
            <a:ext cx="745800" cy="745800"/>
          </a:xfrm>
          <a:prstGeom prst="halfFrame">
            <a:avLst>
              <a:gd fmla="val 21319" name="adj1"/>
              <a:gd fmla="val 21319" name="adj2"/>
            </a:avLst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3" name="Google Shape;613;p54"/>
          <p:cNvGrpSpPr/>
          <p:nvPr/>
        </p:nvGrpSpPr>
        <p:grpSpPr>
          <a:xfrm flipH="1">
            <a:off x="85800" y="76325"/>
            <a:ext cx="7808400" cy="5067300"/>
            <a:chOff x="1249800" y="76325"/>
            <a:chExt cx="7808400" cy="5067300"/>
          </a:xfrm>
        </p:grpSpPr>
        <p:cxnSp>
          <p:nvCxnSpPr>
            <p:cNvPr id="614" name="Google Shape;614;p54"/>
            <p:cNvCxnSpPr/>
            <p:nvPr/>
          </p:nvCxnSpPr>
          <p:spPr>
            <a:xfrm>
              <a:off x="1249800" y="85800"/>
              <a:ext cx="780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54"/>
            <p:cNvCxnSpPr/>
            <p:nvPr/>
          </p:nvCxnSpPr>
          <p:spPr>
            <a:xfrm rot="10800000">
              <a:off x="9058200" y="76325"/>
              <a:ext cx="0" cy="50673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6" name="Google Shape;616;p54"/>
          <p:cNvGrpSpPr/>
          <p:nvPr/>
        </p:nvGrpSpPr>
        <p:grpSpPr>
          <a:xfrm flipH="1">
            <a:off x="171600" y="162125"/>
            <a:ext cx="7722600" cy="4981500"/>
            <a:chOff x="1249800" y="162125"/>
            <a:chExt cx="7722600" cy="4981500"/>
          </a:xfrm>
        </p:grpSpPr>
        <p:cxnSp>
          <p:nvCxnSpPr>
            <p:cNvPr id="617" name="Google Shape;617;p54"/>
            <p:cNvCxnSpPr/>
            <p:nvPr/>
          </p:nvCxnSpPr>
          <p:spPr>
            <a:xfrm>
              <a:off x="1249800" y="171625"/>
              <a:ext cx="77226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54"/>
            <p:cNvCxnSpPr/>
            <p:nvPr/>
          </p:nvCxnSpPr>
          <p:spPr>
            <a:xfrm rot="10800000">
              <a:off x="8972375" y="162125"/>
              <a:ext cx="0" cy="4981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9" name="Google Shape;619;p54"/>
          <p:cNvGrpSpPr/>
          <p:nvPr/>
        </p:nvGrpSpPr>
        <p:grpSpPr>
          <a:xfrm flipH="1">
            <a:off x="257400" y="247925"/>
            <a:ext cx="7636800" cy="4895700"/>
            <a:chOff x="1249800" y="247925"/>
            <a:chExt cx="7636800" cy="4895700"/>
          </a:xfrm>
        </p:grpSpPr>
        <p:cxnSp>
          <p:nvCxnSpPr>
            <p:cNvPr id="620" name="Google Shape;620;p54"/>
            <p:cNvCxnSpPr/>
            <p:nvPr/>
          </p:nvCxnSpPr>
          <p:spPr>
            <a:xfrm>
              <a:off x="1249800" y="257425"/>
              <a:ext cx="76368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1" name="Google Shape;621;p54"/>
            <p:cNvCxnSpPr/>
            <p:nvPr/>
          </p:nvCxnSpPr>
          <p:spPr>
            <a:xfrm rot="10800000">
              <a:off x="8886575" y="247925"/>
              <a:ext cx="0" cy="48957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2" name="Google Shape;622;p54"/>
          <p:cNvSpPr txBox="1"/>
          <p:nvPr>
            <p:ph type="ctrTitle"/>
          </p:nvPr>
        </p:nvSpPr>
        <p:spPr>
          <a:xfrm>
            <a:off x="1375800" y="1703150"/>
            <a:ext cx="5485800" cy="17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STIX Two Text SemiBold"/>
              <a:buNone/>
              <a:defRPr sz="4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3" name="Google Shape;623;p54"/>
          <p:cNvSpPr/>
          <p:nvPr/>
        </p:nvSpPr>
        <p:spPr>
          <a:xfrm rot="10800000">
            <a:off x="7894200" y="0"/>
            <a:ext cx="12498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24" name="Google Shape;624;p54"/>
          <p:cNvSpPr/>
          <p:nvPr/>
        </p:nvSpPr>
        <p:spPr>
          <a:xfrm rot="10800000">
            <a:off x="8151300" y="167450"/>
            <a:ext cx="735600" cy="1890600"/>
          </a:xfrm>
          <a:prstGeom prst="plaque">
            <a:avLst>
              <a:gd fmla="val 2394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54"/>
          <p:cNvSpPr/>
          <p:nvPr/>
        </p:nvSpPr>
        <p:spPr>
          <a:xfrm rot="10800000">
            <a:off x="8151300" y="3088375"/>
            <a:ext cx="735600" cy="1887600"/>
          </a:xfrm>
          <a:prstGeom prst="plaque">
            <a:avLst>
              <a:gd fmla="val 2394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54"/>
          <p:cNvSpPr/>
          <p:nvPr/>
        </p:nvSpPr>
        <p:spPr>
          <a:xfrm rot="10800000">
            <a:off x="7997850" y="2264525"/>
            <a:ext cx="1042500" cy="635700"/>
          </a:xfrm>
          <a:prstGeom prst="hexagon">
            <a:avLst>
              <a:gd fmla="val 40849" name="adj"/>
              <a:gd fmla="val 115470" name="vf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54"/>
          <p:cNvSpPr/>
          <p:nvPr/>
        </p:nvSpPr>
        <p:spPr>
          <a:xfrm rot="10800000">
            <a:off x="8336250" y="2399550"/>
            <a:ext cx="365700" cy="365700"/>
          </a:xfrm>
          <a:prstGeom prst="diamond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43" Type="http://schemas.openxmlformats.org/officeDocument/2006/relationships/theme" Target="../theme/theme3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IX Two Text SemiBold"/>
              <a:buNone/>
              <a:defRPr sz="30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800050"/>
            <a:ext cx="3661800" cy="20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●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○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■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●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○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■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●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○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■"/>
              <a:defRPr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9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3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6"/>
          <p:cNvSpPr txBox="1"/>
          <p:nvPr>
            <p:ph type="ctrTitle"/>
          </p:nvPr>
        </p:nvSpPr>
        <p:spPr>
          <a:xfrm>
            <a:off x="1404175" y="587575"/>
            <a:ext cx="7263300" cy="20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Post-Discharge Readmission Prediction for Diabetic Patients</a:t>
            </a:r>
            <a:endParaRPr sz="3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 Machine Learning Multiclass Perspective</a:t>
            </a:r>
            <a:endParaRPr sz="1500"/>
          </a:p>
        </p:txBody>
      </p:sp>
      <p:sp>
        <p:nvSpPr>
          <p:cNvPr id="635" name="Google Shape;635;p56"/>
          <p:cNvSpPr txBox="1"/>
          <p:nvPr>
            <p:ph idx="4" type="subTitle"/>
          </p:nvPr>
        </p:nvSpPr>
        <p:spPr>
          <a:xfrm rot="-5400000">
            <a:off x="-134325" y="976375"/>
            <a:ext cx="1518600" cy="3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Lambton College</a:t>
            </a:r>
            <a:endParaRPr/>
          </a:p>
        </p:txBody>
      </p:sp>
      <p:sp>
        <p:nvSpPr>
          <p:cNvPr id="636" name="Google Shape;636;p56"/>
          <p:cNvSpPr txBox="1"/>
          <p:nvPr>
            <p:ph idx="5" type="subTitle"/>
          </p:nvPr>
        </p:nvSpPr>
        <p:spPr>
          <a:xfrm rot="-5400000">
            <a:off x="-444675" y="3729525"/>
            <a:ext cx="2211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STIX Two Text"/>
                <a:ea typeface="STIX Two Text"/>
                <a:cs typeface="STIX Two Text"/>
                <a:sym typeface="STIX Two Text"/>
              </a:rPr>
              <a:t>Big Data Analytics (DSMM) </a:t>
            </a:r>
            <a:endParaRPr b="1" sz="11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37" name="Google Shape;637;p56"/>
          <p:cNvSpPr txBox="1"/>
          <p:nvPr>
            <p:ph idx="4294967295" type="subTitle"/>
          </p:nvPr>
        </p:nvSpPr>
        <p:spPr>
          <a:xfrm>
            <a:off x="3226092" y="3329425"/>
            <a:ext cx="29694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Jennylynne Dominguez </a:t>
            </a:r>
            <a:endParaRPr>
              <a:solidFill>
                <a:schemeClr val="dk1"/>
              </a:solidFill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38" name="Google Shape;638;p56"/>
          <p:cNvSpPr txBox="1"/>
          <p:nvPr>
            <p:ph idx="4294967295" type="subTitle"/>
          </p:nvPr>
        </p:nvSpPr>
        <p:spPr>
          <a:xfrm>
            <a:off x="3226092" y="3535842"/>
            <a:ext cx="29694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Chaw Su Su Thin</a:t>
            </a:r>
            <a:endParaRPr>
              <a:solidFill>
                <a:schemeClr val="dk1"/>
              </a:solidFill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39" name="Google Shape;639;p56"/>
          <p:cNvSpPr txBox="1"/>
          <p:nvPr>
            <p:ph idx="4294967295" type="subTitle"/>
          </p:nvPr>
        </p:nvSpPr>
        <p:spPr>
          <a:xfrm>
            <a:off x="3231104" y="3948625"/>
            <a:ext cx="29694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Joyce Ann Murillo</a:t>
            </a:r>
            <a:endParaRPr>
              <a:solidFill>
                <a:schemeClr val="dk1"/>
              </a:solidFill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40" name="Google Shape;640;p56"/>
          <p:cNvSpPr txBox="1"/>
          <p:nvPr>
            <p:ph idx="4294967295" type="subTitle"/>
          </p:nvPr>
        </p:nvSpPr>
        <p:spPr>
          <a:xfrm>
            <a:off x="3231104" y="3742233"/>
            <a:ext cx="29694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Hazel Portia Elaine Santos</a:t>
            </a:r>
            <a:endParaRPr>
              <a:solidFill>
                <a:schemeClr val="dk1"/>
              </a:solidFill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41" name="Google Shape;641;p56"/>
          <p:cNvSpPr txBox="1"/>
          <p:nvPr>
            <p:ph idx="4294967295" type="subTitle"/>
          </p:nvPr>
        </p:nvSpPr>
        <p:spPr>
          <a:xfrm>
            <a:off x="4058375" y="2986200"/>
            <a:ext cx="12672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Presented by:</a:t>
            </a:r>
            <a:endParaRPr>
              <a:solidFill>
                <a:schemeClr val="dk1"/>
              </a:solidFill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42" name="Google Shape;642;p56"/>
          <p:cNvSpPr txBox="1"/>
          <p:nvPr>
            <p:ph idx="4294967295" type="subTitle"/>
          </p:nvPr>
        </p:nvSpPr>
        <p:spPr>
          <a:xfrm>
            <a:off x="3335725" y="4567813"/>
            <a:ext cx="3539400" cy="2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Big Data Framework - BDM 3603</a:t>
            </a:r>
            <a:endParaRPr>
              <a:solidFill>
                <a:schemeClr val="dk1"/>
              </a:solidFill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65"/>
          <p:cNvSpPr txBox="1"/>
          <p:nvPr>
            <p:ph idx="3" type="subTitle"/>
          </p:nvPr>
        </p:nvSpPr>
        <p:spPr>
          <a:xfrm>
            <a:off x="156325" y="617600"/>
            <a:ext cx="4633200" cy="5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STIX Two Text"/>
                <a:ea typeface="STIX Two Text"/>
                <a:cs typeface="STIX Two Text"/>
                <a:sym typeface="STIX Two Text"/>
              </a:rPr>
              <a:t>Modeling Approach</a:t>
            </a:r>
            <a:endParaRPr b="1" sz="2400">
              <a:solidFill>
                <a:schemeClr val="dk1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53" name="Google Shape;753;p65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  <p:pic>
        <p:nvPicPr>
          <p:cNvPr id="754" name="Google Shape;75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25" y="1551400"/>
            <a:ext cx="1335625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5650" y="1544513"/>
            <a:ext cx="1259900" cy="13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74250" y="1544522"/>
            <a:ext cx="1113700" cy="128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6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9525" y="1548813"/>
            <a:ext cx="1259900" cy="1336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11300" y="1970225"/>
            <a:ext cx="354757" cy="2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9" name="Google Shape;759;p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805775" y="1349275"/>
            <a:ext cx="2117001" cy="152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50825" y="1939200"/>
            <a:ext cx="323100" cy="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737050" y="1939200"/>
            <a:ext cx="323100" cy="3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91863" y="1939200"/>
            <a:ext cx="323100" cy="34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63" name="Google Shape;763;p65"/>
          <p:cNvSpPr txBox="1"/>
          <p:nvPr/>
        </p:nvSpPr>
        <p:spPr>
          <a:xfrm>
            <a:off x="811950" y="3225625"/>
            <a:ext cx="80550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 Medium"/>
              <a:buChar char="●"/>
            </a:pPr>
            <a:r>
              <a:rPr lang="en" sz="12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Applied class weighting to address severely class imbalance multi-class dataset.</a:t>
            </a:r>
            <a:endParaRPr sz="12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 Medium"/>
              <a:buChar char="●"/>
            </a:pPr>
            <a:r>
              <a:rPr lang="en" sz="12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Used grid search with k-fold cross-validation during hyperparameter tuning.</a:t>
            </a:r>
            <a:endParaRPr sz="12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 Medium"/>
              <a:buChar char="●"/>
            </a:pPr>
            <a:r>
              <a:rPr lang="en" sz="12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Evaluated </a:t>
            </a:r>
            <a:r>
              <a:rPr b="1" i="1"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SparkXGBoostClassifier </a:t>
            </a:r>
            <a:r>
              <a:rPr lang="en" sz="12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as an advanced ensemble model to further enhance minority class prediction in the severely imbalanced multiclass dataset.</a:t>
            </a:r>
            <a:endParaRPr sz="12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6"/>
          <p:cNvSpPr txBox="1"/>
          <p:nvPr>
            <p:ph idx="3" type="subTitle"/>
          </p:nvPr>
        </p:nvSpPr>
        <p:spPr>
          <a:xfrm>
            <a:off x="156325" y="617600"/>
            <a:ext cx="7655700" cy="5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STIX Two Text"/>
                <a:ea typeface="STIX Two Text"/>
                <a:cs typeface="STIX Two Text"/>
                <a:sym typeface="STIX Two Text"/>
              </a:rPr>
              <a:t>Feature Importance - Random Forest Model</a:t>
            </a:r>
            <a:endParaRPr b="1" sz="2400">
              <a:solidFill>
                <a:schemeClr val="dk1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pic>
        <p:nvPicPr>
          <p:cNvPr id="769" name="Google Shape;76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575" y="1154900"/>
            <a:ext cx="4939800" cy="31051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770" name="Google Shape;770;p66"/>
          <p:cNvSpPr txBox="1"/>
          <p:nvPr/>
        </p:nvSpPr>
        <p:spPr>
          <a:xfrm>
            <a:off x="5801700" y="1255925"/>
            <a:ext cx="3051300" cy="29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TIX Two Text"/>
              <a:buChar char="●"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Frequent prior admissions (number_inpatient) are the strongest predictors of readmission risk.</a:t>
            </a:r>
            <a:b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</a:b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TIX Two Text"/>
              <a:buChar char="●"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Clinical and administrative factors—like discharge disposition and number of diagnoses—are also highly influential.</a:t>
            </a:r>
            <a:b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</a:b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TIX Two Text"/>
              <a:buChar char="●"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Demographics and specific medications are less important than overall care utilization patterns.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7"/>
          <p:cNvSpPr txBox="1"/>
          <p:nvPr>
            <p:ph type="title"/>
          </p:nvPr>
        </p:nvSpPr>
        <p:spPr>
          <a:xfrm>
            <a:off x="3144925" y="-86250"/>
            <a:ext cx="3846600" cy="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300">
                <a:latin typeface="STIX Two Text"/>
                <a:ea typeface="STIX Two Text"/>
                <a:cs typeface="STIX Two Text"/>
                <a:sym typeface="STIX Two Text"/>
              </a:rPr>
              <a:t>Evaluation Metrics</a:t>
            </a:r>
            <a:endParaRPr b="1" sz="23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sp>
        <p:nvSpPr>
          <p:cNvPr id="776" name="Google Shape;776;p67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Big Data Framework - BDM 3603</a:t>
            </a:r>
            <a:endParaRPr sz="1100"/>
          </a:p>
        </p:txBody>
      </p:sp>
      <p:sp>
        <p:nvSpPr>
          <p:cNvPr id="777" name="Google Shape;777;p67"/>
          <p:cNvSpPr txBox="1"/>
          <p:nvPr/>
        </p:nvSpPr>
        <p:spPr>
          <a:xfrm>
            <a:off x="0" y="390025"/>
            <a:ext cx="30429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Baseline Model Performance :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i="1"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Baseline Metrics: Before Handling Class Imbalance</a:t>
            </a:r>
            <a:endParaRPr i="1"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i="1" sz="8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78" name="Google Shape;778;p67"/>
          <p:cNvSpPr txBox="1"/>
          <p:nvPr/>
        </p:nvSpPr>
        <p:spPr>
          <a:xfrm>
            <a:off x="0" y="3176675"/>
            <a:ext cx="4629600" cy="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After Applying Class Weights: 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79" name="Google Shape;779;p67"/>
          <p:cNvSpPr/>
          <p:nvPr/>
        </p:nvSpPr>
        <p:spPr>
          <a:xfrm>
            <a:off x="2203375" y="1654159"/>
            <a:ext cx="198900" cy="282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80" name="Google Shape;780;p67"/>
          <p:cNvSpPr/>
          <p:nvPr/>
        </p:nvSpPr>
        <p:spPr>
          <a:xfrm>
            <a:off x="2200225" y="3207200"/>
            <a:ext cx="246000" cy="282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pic>
        <p:nvPicPr>
          <p:cNvPr id="781" name="Google Shape;78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5" y="907525"/>
            <a:ext cx="4629650" cy="683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82" name="Google Shape;782;p67"/>
          <p:cNvPicPr preferRelativeResize="0"/>
          <p:nvPr/>
        </p:nvPicPr>
        <p:blipFill rotWithShape="1">
          <a:blip r:embed="rId4">
            <a:alphaModFix/>
          </a:blip>
          <a:srcRect b="0" l="0" r="0" t="5401"/>
          <a:stretch/>
        </p:blipFill>
        <p:spPr>
          <a:xfrm>
            <a:off x="65775" y="3692975"/>
            <a:ext cx="4629650" cy="8401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83" name="Google Shape;783;p67"/>
          <p:cNvSpPr/>
          <p:nvPr/>
        </p:nvSpPr>
        <p:spPr>
          <a:xfrm>
            <a:off x="4755879" y="3957341"/>
            <a:ext cx="394800" cy="224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84" name="Google Shape;784;p67"/>
          <p:cNvSpPr txBox="1"/>
          <p:nvPr/>
        </p:nvSpPr>
        <p:spPr>
          <a:xfrm>
            <a:off x="5144050" y="3329925"/>
            <a:ext cx="25050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Post Tuning Evaluation :</a:t>
            </a:r>
            <a:endParaRPr sz="12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785" name="Google Shape;785;p67"/>
          <p:cNvSpPr/>
          <p:nvPr/>
        </p:nvSpPr>
        <p:spPr>
          <a:xfrm>
            <a:off x="5028475" y="642949"/>
            <a:ext cx="3912600" cy="23958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TIX Two Text"/>
                <a:ea typeface="STIX Two Text"/>
                <a:cs typeface="STIX Two Text"/>
                <a:sym typeface="STIX Two Text"/>
              </a:rPr>
              <a:t>Baseline Performance:</a:t>
            </a:r>
            <a:endParaRPr b="1"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TIX Two Text"/>
                <a:ea typeface="STIX Two Text"/>
                <a:cs typeface="STIX Two Text"/>
                <a:sym typeface="STIX Two Text"/>
              </a:rPr>
              <a:t>All models performed well on the majority class but failed to detect early readmissions, highlighting severe class imbalance and poor minority recall.</a:t>
            </a: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STIX Two Text"/>
                <a:ea typeface="STIX Two Text"/>
                <a:cs typeface="STIX Two Text"/>
                <a:sym typeface="STIX Two Text"/>
              </a:rPr>
              <a:t>After Applying Class Weights:</a:t>
            </a:r>
            <a:endParaRPr b="1"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TIX Two Text"/>
                <a:ea typeface="STIX Two Text"/>
                <a:cs typeface="STIX Two Text"/>
                <a:sym typeface="STIX Two Text"/>
              </a:rPr>
              <a:t>Class weighting improved recall for underrepresented classes—especially &lt;30 days—but slightly reduced overall accuracy due to more balanced error distribution.</a:t>
            </a: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Post Tuning Evaluation</a:t>
            </a:r>
            <a:r>
              <a:rPr lang="en" sz="12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 </a:t>
            </a:r>
            <a:r>
              <a:rPr b="1" lang="en" sz="1000">
                <a:latin typeface="STIX Two Text"/>
                <a:ea typeface="STIX Two Text"/>
                <a:cs typeface="STIX Two Text"/>
                <a:sym typeface="STIX Two Text"/>
              </a:rPr>
              <a:t>:</a:t>
            </a:r>
            <a:endParaRPr b="1"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TIX Two Text"/>
                <a:ea typeface="STIX Two Text"/>
                <a:cs typeface="STIX Two Text"/>
                <a:sym typeface="STIX Two Text"/>
              </a:rPr>
              <a:t>With optimized settings and class weighting combined, model performance significantly improved in both F1 score and minority class detection, with </a:t>
            </a:r>
            <a:r>
              <a:rPr b="1" lang="en" sz="900">
                <a:latin typeface="STIX Two Text"/>
                <a:ea typeface="STIX Two Text"/>
                <a:cs typeface="STIX Two Text"/>
                <a:sym typeface="STIX Two Text"/>
              </a:rPr>
              <a:t>Random Forest</a:t>
            </a:r>
            <a:r>
              <a:rPr lang="en" sz="900">
                <a:latin typeface="STIX Two Text"/>
                <a:ea typeface="STIX Two Text"/>
                <a:cs typeface="STIX Two Text"/>
                <a:sym typeface="STIX Two Text"/>
              </a:rPr>
              <a:t> achieving the best overall balance.</a:t>
            </a: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86" name="Google Shape;786;p67"/>
          <p:cNvSpPr/>
          <p:nvPr/>
        </p:nvSpPr>
        <p:spPr>
          <a:xfrm>
            <a:off x="509650" y="2020800"/>
            <a:ext cx="3787200" cy="1024200"/>
          </a:xfrm>
          <a:prstGeom prst="foldedCorner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TIX Two Text"/>
                <a:ea typeface="STIX Two Text"/>
                <a:cs typeface="STIX Two Text"/>
                <a:sym typeface="STIX Two Text"/>
              </a:rPr>
              <a:t>Addressing Class Imbalance - Why We Applied Class Weights?</a:t>
            </a: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TIX Two Text"/>
                <a:ea typeface="STIX Two Text"/>
                <a:cs typeface="STIX Two Text"/>
                <a:sym typeface="STIX Two Text"/>
              </a:rPr>
              <a:t>&lt;30 days class is clinically critical but underrepresented.          </a:t>
            </a: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TIX Two Text"/>
                <a:ea typeface="STIX Two Text"/>
                <a:cs typeface="STIX Two Text"/>
                <a:sym typeface="STIX Two Text"/>
              </a:rPr>
              <a:t>Class weighting assigns higher penalty to minority class errors.</a:t>
            </a: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TIX Two Text"/>
                <a:ea typeface="STIX Two Text"/>
                <a:cs typeface="STIX Two Text"/>
                <a:sym typeface="STIX Two Text"/>
              </a:rPr>
              <a:t>Models biased toward “No readmission” (majority class)           </a:t>
            </a: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STIX Two Text"/>
                <a:ea typeface="STIX Two Text"/>
                <a:cs typeface="STIX Two Text"/>
                <a:sym typeface="STIX Two Text"/>
              </a:rPr>
              <a:t>Implemented in PySpark using weightCol with inverse class frequencies.</a:t>
            </a: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pic>
        <p:nvPicPr>
          <p:cNvPr id="787" name="Google Shape;787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1125" y="3722700"/>
            <a:ext cx="3846600" cy="7806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8"/>
          <p:cNvSpPr txBox="1"/>
          <p:nvPr>
            <p:ph idx="3" type="subTitle"/>
          </p:nvPr>
        </p:nvSpPr>
        <p:spPr>
          <a:xfrm>
            <a:off x="156325" y="617600"/>
            <a:ext cx="4633200" cy="5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STIX Two Text"/>
                <a:ea typeface="STIX Two Text"/>
                <a:cs typeface="STIX Two Text"/>
                <a:sym typeface="STIX Two Text"/>
              </a:rPr>
              <a:t>Summary of Results</a:t>
            </a:r>
            <a:r>
              <a:rPr b="1" lang="en" sz="2400">
                <a:solidFill>
                  <a:schemeClr val="dk1"/>
                </a:solidFill>
                <a:latin typeface="STIX Two Text"/>
                <a:ea typeface="STIX Two Text"/>
                <a:cs typeface="STIX Two Text"/>
                <a:sym typeface="STIX Two Text"/>
              </a:rPr>
              <a:t> </a:t>
            </a:r>
            <a:endParaRPr b="1" sz="2400">
              <a:solidFill>
                <a:schemeClr val="dk1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graphicFrame>
        <p:nvGraphicFramePr>
          <p:cNvPr id="793" name="Google Shape;793;p68"/>
          <p:cNvGraphicFramePr/>
          <p:nvPr/>
        </p:nvGraphicFramePr>
        <p:xfrm>
          <a:off x="952500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{E460CE95-6E0E-4485-AC1D-4FE74207DF55}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TIX Two Text"/>
                          <a:ea typeface="STIX Two Text"/>
                          <a:cs typeface="STIX Two Text"/>
                          <a:sym typeface="STIX Two Text"/>
                        </a:rPr>
                        <a:t>Model</a:t>
                      </a:r>
                      <a:endParaRPr b="1" sz="1200">
                        <a:latin typeface="STIX Two Text"/>
                        <a:ea typeface="STIX Two Text"/>
                        <a:cs typeface="STIX Two Text"/>
                        <a:sym typeface="STIX Two Tex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TIX Two Text"/>
                          <a:ea typeface="STIX Two Text"/>
                          <a:cs typeface="STIX Two Text"/>
                          <a:sym typeface="STIX Two Text"/>
                        </a:rPr>
                        <a:t>Accuracy</a:t>
                      </a:r>
                      <a:endParaRPr b="1" sz="1200">
                        <a:latin typeface="STIX Two Text"/>
                        <a:ea typeface="STIX Two Text"/>
                        <a:cs typeface="STIX Two Text"/>
                        <a:sym typeface="STIX Two Tex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STIX Two Text"/>
                          <a:ea typeface="STIX Two Text"/>
                          <a:cs typeface="STIX Two Text"/>
                          <a:sym typeface="STIX Two Text"/>
                        </a:rPr>
                        <a:t>F1 Score</a:t>
                      </a:r>
                      <a:endParaRPr b="1" sz="1200">
                        <a:latin typeface="STIX Two Text"/>
                        <a:ea typeface="STIX Two Text"/>
                        <a:cs typeface="STIX Two Text"/>
                        <a:sym typeface="STIX Two Tex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STIX Two Text"/>
                          <a:ea typeface="STIX Two Text"/>
                          <a:cs typeface="STIX Two Text"/>
                          <a:sym typeface="STIX Two Text"/>
                        </a:rPr>
                        <a:t>RandomForestClassifier</a:t>
                      </a:r>
                      <a:endParaRPr b="1" i="1" sz="1200">
                        <a:latin typeface="STIX Two Text"/>
                        <a:ea typeface="STIX Two Text"/>
                        <a:cs typeface="STIX Two Text"/>
                        <a:sym typeface="STIX Two Tex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STIX Two Text"/>
                          <a:ea typeface="STIX Two Text"/>
                          <a:cs typeface="STIX Two Text"/>
                          <a:sym typeface="STIX Two Text"/>
                        </a:rPr>
                        <a:t>0.55</a:t>
                      </a:r>
                      <a:endParaRPr b="1" i="1" sz="1200">
                        <a:latin typeface="STIX Two Text"/>
                        <a:ea typeface="STIX Two Text"/>
                        <a:cs typeface="STIX Two Text"/>
                        <a:sym typeface="STIX Two Tex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 sz="1200">
                          <a:latin typeface="STIX Two Text"/>
                          <a:ea typeface="STIX Two Text"/>
                          <a:cs typeface="STIX Two Text"/>
                          <a:sym typeface="STIX Two Text"/>
                        </a:rPr>
                        <a:t>0.565</a:t>
                      </a:r>
                      <a:endParaRPr b="1" i="1" sz="1200">
                        <a:latin typeface="STIX Two Text"/>
                        <a:ea typeface="STIX Two Text"/>
                        <a:cs typeface="STIX Two Text"/>
                        <a:sym typeface="STIX Two Tex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DecisionTreeClassifier</a:t>
                      </a:r>
                      <a:endParaRPr sz="120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0.481</a:t>
                      </a:r>
                      <a:endParaRPr sz="120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0.503</a:t>
                      </a:r>
                      <a:endParaRPr sz="120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LogisticRegression</a:t>
                      </a:r>
                      <a:endParaRPr sz="120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0.471</a:t>
                      </a:r>
                      <a:endParaRPr sz="120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0.482</a:t>
                      </a:r>
                      <a:endParaRPr sz="120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NaiveBayes</a:t>
                      </a:r>
                      <a:endParaRPr sz="120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0.475</a:t>
                      </a:r>
                      <a:endParaRPr sz="120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0.48</a:t>
                      </a:r>
                      <a:endParaRPr sz="120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SparkXGBoost</a:t>
                      </a:r>
                      <a:endParaRPr sz="120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0.495</a:t>
                      </a:r>
                      <a:endParaRPr sz="120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TIX Two Text Medium"/>
                          <a:ea typeface="STIX Two Text Medium"/>
                          <a:cs typeface="STIX Two Text Medium"/>
                          <a:sym typeface="STIX Two Text Medium"/>
                        </a:rPr>
                        <a:t>0.515</a:t>
                      </a:r>
                      <a:endParaRPr sz="1200">
                        <a:latin typeface="STIX Two Text Medium"/>
                        <a:ea typeface="STIX Two Text Medium"/>
                        <a:cs typeface="STIX Two Text Medium"/>
                        <a:sym typeface="STIX Two Text Medium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69"/>
          <p:cNvSpPr/>
          <p:nvPr/>
        </p:nvSpPr>
        <p:spPr>
          <a:xfrm>
            <a:off x="178150" y="2904500"/>
            <a:ext cx="2250275" cy="178425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STIX Two Text"/>
                <a:ea typeface="STIX Two Text"/>
                <a:cs typeface="STIX Two Text"/>
                <a:sym typeface="STIX Two Text"/>
              </a:rPr>
              <a:t>Naive Bayes and Decision Tree </a:t>
            </a:r>
            <a:endParaRPr b="1" sz="11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TIX Two Text"/>
                <a:ea typeface="STIX Two Text"/>
                <a:cs typeface="STIX Two Text"/>
                <a:sym typeface="STIX Two Text"/>
              </a:rPr>
              <a:t>underperformed</a:t>
            </a: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TIX Two Text"/>
                <a:ea typeface="STIX Two Text"/>
                <a:cs typeface="STIX Two Text"/>
                <a:sym typeface="STIX Two Text"/>
              </a:rPr>
              <a:t>F1 Scores: 0.495 and 0.490 respectively</a:t>
            </a: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TIX Two Text"/>
                <a:ea typeface="STIX Two Text"/>
                <a:cs typeface="STIX Two Text"/>
                <a:sym typeface="STIX Two Text"/>
              </a:rPr>
              <a:t>Lower ability to capture complex patterns</a:t>
            </a: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99" name="Google Shape;799;p69"/>
          <p:cNvSpPr/>
          <p:nvPr/>
        </p:nvSpPr>
        <p:spPr>
          <a:xfrm>
            <a:off x="2639388" y="2305175"/>
            <a:ext cx="1889600" cy="23835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TIX Two Text"/>
                <a:ea typeface="STIX Two Text"/>
                <a:cs typeface="STIX Two Text"/>
                <a:sym typeface="STIX Two Text"/>
              </a:rPr>
              <a:t>Logistic Regression </a:t>
            </a:r>
            <a:endParaRPr b="1" sz="12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TIX Two Text"/>
                <a:ea typeface="STIX Two Text"/>
                <a:cs typeface="STIX Two Text"/>
                <a:sym typeface="STIX Two Text"/>
              </a:rPr>
              <a:t>showed solid baseline performance</a:t>
            </a: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TIX Two Text"/>
                <a:ea typeface="STIX Two Text"/>
                <a:cs typeface="STIX Two Text"/>
                <a:sym typeface="STIX Two Text"/>
              </a:rPr>
              <a:t>F1 Score: 0.502</a:t>
            </a:r>
            <a:endParaRPr sz="11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TIX Two Text"/>
                <a:ea typeface="STIX Two Text"/>
                <a:cs typeface="STIX Two Text"/>
                <a:sym typeface="STIX Two Text"/>
              </a:rPr>
              <a:t>Accuracy: 0.495</a:t>
            </a:r>
            <a:endParaRPr sz="11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pic>
        <p:nvPicPr>
          <p:cNvPr id="800" name="Google Shape;800;p69" title="image-removebg-preview (1).png"/>
          <p:cNvPicPr preferRelativeResize="0"/>
          <p:nvPr/>
        </p:nvPicPr>
        <p:blipFill rotWithShape="1">
          <a:blip r:embed="rId3">
            <a:alphaModFix/>
          </a:blip>
          <a:srcRect b="48014" l="51529" r="0" t="0"/>
          <a:stretch/>
        </p:blipFill>
        <p:spPr>
          <a:xfrm>
            <a:off x="3059700" y="1602925"/>
            <a:ext cx="881400" cy="96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1" name="Google Shape;801;p69" title="image-removebg-preview (1).png"/>
          <p:cNvPicPr preferRelativeResize="0"/>
          <p:nvPr/>
        </p:nvPicPr>
        <p:blipFill rotWithShape="1">
          <a:blip r:embed="rId3">
            <a:alphaModFix/>
          </a:blip>
          <a:srcRect b="49584" l="49914" r="0" t="0"/>
          <a:stretch/>
        </p:blipFill>
        <p:spPr>
          <a:xfrm>
            <a:off x="771789" y="2094563"/>
            <a:ext cx="979975" cy="9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69"/>
          <p:cNvSpPr txBox="1"/>
          <p:nvPr>
            <p:ph type="title"/>
          </p:nvPr>
        </p:nvSpPr>
        <p:spPr>
          <a:xfrm>
            <a:off x="3525925" y="-86250"/>
            <a:ext cx="3846600" cy="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03" name="Google Shape;803;p69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  <p:sp>
        <p:nvSpPr>
          <p:cNvPr id="804" name="Google Shape;804;p69"/>
          <p:cNvSpPr/>
          <p:nvPr/>
        </p:nvSpPr>
        <p:spPr>
          <a:xfrm>
            <a:off x="4736075" y="1807775"/>
            <a:ext cx="1889600" cy="28809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TIX Two Text"/>
                <a:ea typeface="STIX Two Text"/>
                <a:cs typeface="STIX Two Text"/>
                <a:sym typeface="STIX Two Text"/>
              </a:rPr>
              <a:t>XGBoost </a:t>
            </a:r>
            <a:endParaRPr b="1" sz="12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STIX Two Text"/>
                <a:ea typeface="STIX Two Text"/>
                <a:cs typeface="STIX Two Text"/>
                <a:sym typeface="STIX Two Text"/>
              </a:rPr>
              <a:t>followed closely</a:t>
            </a: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TIX Two Text"/>
                <a:ea typeface="STIX Two Text"/>
                <a:cs typeface="STIX Two Text"/>
                <a:sym typeface="STIX Two Text"/>
              </a:rPr>
              <a:t>F1 Score: 0.514</a:t>
            </a:r>
            <a:endParaRPr sz="11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TIX Two Text"/>
                <a:ea typeface="STIX Two Text"/>
                <a:cs typeface="STIX Two Text"/>
                <a:sym typeface="STIX Two Text"/>
              </a:rPr>
              <a:t>Accuracy: 0.498</a:t>
            </a:r>
            <a:endParaRPr sz="11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Competitive and generalizes well</a:t>
            </a:r>
            <a:endParaRPr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805" name="Google Shape;805;p69"/>
          <p:cNvSpPr/>
          <p:nvPr/>
        </p:nvSpPr>
        <p:spPr>
          <a:xfrm>
            <a:off x="6908925" y="1329475"/>
            <a:ext cx="2027275" cy="33592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TIX Two Text"/>
                <a:ea typeface="STIX Two Text"/>
                <a:cs typeface="STIX Two Text"/>
                <a:sym typeface="STIX Two Text"/>
              </a:rPr>
              <a:t>RandomForestClassifier</a:t>
            </a:r>
            <a:endParaRPr b="1" sz="12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STIX Two Text"/>
                <a:ea typeface="STIX Two Text"/>
                <a:cs typeface="STIX Two Text"/>
                <a:sym typeface="STIX Two Text"/>
              </a:rPr>
              <a:t> </a:t>
            </a:r>
            <a:endParaRPr b="1" sz="12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TIX Two Text"/>
                <a:ea typeface="STIX Two Text"/>
                <a:cs typeface="STIX Two Text"/>
                <a:sym typeface="STIX Two Text"/>
              </a:rPr>
              <a:t>delivered the best results</a:t>
            </a:r>
            <a:endParaRPr sz="11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TIX Two Text"/>
                <a:ea typeface="STIX Two Text"/>
                <a:cs typeface="STIX Two Text"/>
                <a:sym typeface="STIX Two Text"/>
              </a:rPr>
              <a:t>F1 Score: 0.550</a:t>
            </a:r>
            <a:endParaRPr sz="12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TIX Two Text"/>
                <a:ea typeface="STIX Two Text"/>
                <a:cs typeface="STIX Two Text"/>
                <a:sym typeface="STIX Two Text"/>
              </a:rPr>
              <a:t>Accuracy: 0.539</a:t>
            </a:r>
            <a:endParaRPr sz="12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STIX Two Text"/>
                <a:ea typeface="STIX Two Text"/>
                <a:cs typeface="STIX Two Text"/>
                <a:sym typeface="STIX Two Text"/>
              </a:rPr>
              <a:t>Strong balance between precision and recall for imbalanced multiclass data</a:t>
            </a:r>
            <a:endParaRPr sz="11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806" name="Google Shape;806;p69"/>
          <p:cNvSpPr txBox="1"/>
          <p:nvPr/>
        </p:nvSpPr>
        <p:spPr>
          <a:xfrm>
            <a:off x="805397" y="2378875"/>
            <a:ext cx="8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4</a:t>
            </a:r>
            <a:endParaRPr b="1"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807" name="Google Shape;807;p69"/>
          <p:cNvSpPr txBox="1"/>
          <p:nvPr/>
        </p:nvSpPr>
        <p:spPr>
          <a:xfrm>
            <a:off x="3022701" y="1887238"/>
            <a:ext cx="8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3</a:t>
            </a:r>
            <a:endParaRPr b="1"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pic>
        <p:nvPicPr>
          <p:cNvPr id="808" name="Google Shape;808;p69" title="image-removebg-preview (1).png"/>
          <p:cNvPicPr preferRelativeResize="0"/>
          <p:nvPr/>
        </p:nvPicPr>
        <p:blipFill rotWithShape="1">
          <a:blip r:embed="rId3">
            <a:alphaModFix/>
          </a:blip>
          <a:srcRect b="48014" l="51529" r="0" t="0"/>
          <a:stretch/>
        </p:blipFill>
        <p:spPr>
          <a:xfrm>
            <a:off x="5175025" y="1125750"/>
            <a:ext cx="881400" cy="9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9"/>
          <p:cNvSpPr txBox="1"/>
          <p:nvPr/>
        </p:nvSpPr>
        <p:spPr>
          <a:xfrm>
            <a:off x="5148294" y="1410061"/>
            <a:ext cx="8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2</a:t>
            </a:r>
            <a:endParaRPr b="1"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pic>
        <p:nvPicPr>
          <p:cNvPr id="810" name="Google Shape;810;p69" title="image-removebg-preview (1).png"/>
          <p:cNvPicPr preferRelativeResize="0"/>
          <p:nvPr/>
        </p:nvPicPr>
        <p:blipFill rotWithShape="1">
          <a:blip r:embed="rId3">
            <a:alphaModFix/>
          </a:blip>
          <a:srcRect b="48014" l="51529" r="0" t="0"/>
          <a:stretch/>
        </p:blipFill>
        <p:spPr>
          <a:xfrm>
            <a:off x="7461025" y="668550"/>
            <a:ext cx="881400" cy="9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p69"/>
          <p:cNvSpPr txBox="1"/>
          <p:nvPr/>
        </p:nvSpPr>
        <p:spPr>
          <a:xfrm>
            <a:off x="7434294" y="952861"/>
            <a:ext cx="88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1</a:t>
            </a:r>
            <a:endParaRPr b="1"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812" name="Google Shape;812;p69"/>
          <p:cNvSpPr txBox="1"/>
          <p:nvPr/>
        </p:nvSpPr>
        <p:spPr>
          <a:xfrm>
            <a:off x="138950" y="800771"/>
            <a:ext cx="7395900" cy="4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After hyperparameter tuning, model performance was evaluated using </a:t>
            </a:r>
            <a:r>
              <a:rPr i="1" lang="en"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F1 Score and Accuracy</a:t>
            </a:r>
            <a:r>
              <a:rPr lang="en"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to assess overall predictive power and balance between precision and recall—crucial for handling class imbalance in multiclass readmission.</a:t>
            </a:r>
            <a:endParaRPr sz="10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70"/>
          <p:cNvSpPr txBox="1"/>
          <p:nvPr>
            <p:ph type="ctrTitle"/>
          </p:nvPr>
        </p:nvSpPr>
        <p:spPr>
          <a:xfrm>
            <a:off x="211100" y="638625"/>
            <a:ext cx="87573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000">
                <a:latin typeface="STIX Two Text"/>
                <a:ea typeface="STIX Two Text"/>
                <a:cs typeface="STIX Two Text"/>
                <a:sym typeface="STIX Two Text"/>
              </a:rPr>
              <a:t>Project Impact and Value In Healthcare</a:t>
            </a:r>
            <a:endParaRPr b="1" sz="3000"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818" name="Google Shape;818;p70"/>
          <p:cNvSpPr txBox="1"/>
          <p:nvPr/>
        </p:nvSpPr>
        <p:spPr>
          <a:xfrm>
            <a:off x="1334200" y="1399525"/>
            <a:ext cx="73350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Treatment Effectiveness Analysis</a:t>
            </a:r>
            <a:endParaRPr b="1"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By analyzing how different medications, dosage adjustments, or procedures correlate with readmission outcomes, predictive models can uncover patterns in treatment effectiveness. 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819" name="Google Shape;819;p70"/>
          <p:cNvSpPr txBox="1"/>
          <p:nvPr/>
        </p:nvSpPr>
        <p:spPr>
          <a:xfrm>
            <a:off x="1372750" y="2814925"/>
            <a:ext cx="72579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Care Pathway Optimization</a:t>
            </a:r>
            <a:endParaRPr b="1"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Identifies discharge strategies linked to higher readmission risk — even if they follow standard protocols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●"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Flags ineffective discharge plans and follow-up structures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●"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Reveals gaps in patient education and support systems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●"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Helps improve care pathways to reduce preventable readmissions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820" name="Google Shape;820;p70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  <p:pic>
        <p:nvPicPr>
          <p:cNvPr id="821" name="Google Shape;821;p70" title="image-removebg-preview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38" y="1591625"/>
            <a:ext cx="1025850" cy="86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70" title="image-removebg-preview 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38" y="2984545"/>
            <a:ext cx="1338687" cy="10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1"/>
          <p:cNvSpPr txBox="1"/>
          <p:nvPr>
            <p:ph type="ctrTitle"/>
          </p:nvPr>
        </p:nvSpPr>
        <p:spPr>
          <a:xfrm>
            <a:off x="162050" y="-66675"/>
            <a:ext cx="27570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>
                <a:latin typeface="STIX Two Text"/>
                <a:ea typeface="STIX Two Text"/>
                <a:cs typeface="STIX Two Text"/>
                <a:sym typeface="STIX Two Text"/>
              </a:rPr>
              <a:t>UI Demo</a:t>
            </a:r>
            <a:endParaRPr b="1" sz="2400"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828" name="Google Shape;828;p71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  <p:pic>
        <p:nvPicPr>
          <p:cNvPr id="829" name="Google Shape;829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575" y="890000"/>
            <a:ext cx="3656225" cy="34573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30" name="Google Shape;830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90000"/>
            <a:ext cx="4274674" cy="34573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72"/>
          <p:cNvSpPr txBox="1"/>
          <p:nvPr>
            <p:ph type="ctrTitle"/>
          </p:nvPr>
        </p:nvSpPr>
        <p:spPr>
          <a:xfrm>
            <a:off x="366100" y="1933425"/>
            <a:ext cx="32199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2400">
                <a:latin typeface="STIX Two Text"/>
                <a:ea typeface="STIX Two Text"/>
                <a:cs typeface="STIX Two Text"/>
                <a:sym typeface="STIX Two Text"/>
              </a:rPr>
              <a:t>References</a:t>
            </a:r>
            <a:endParaRPr b="1" sz="2400"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836" name="Google Shape;836;p72"/>
          <p:cNvSpPr txBox="1"/>
          <p:nvPr>
            <p:ph idx="4" type="body"/>
          </p:nvPr>
        </p:nvSpPr>
        <p:spPr>
          <a:xfrm>
            <a:off x="4633625" y="945675"/>
            <a:ext cx="4281900" cy="3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Dungan, K. M. (2012). The effect of diabetes on hospital readmissions. Journal of Diabetes Science and Technology, 6(5), 1045–1052. https://doi.org/10.1177/193229681200600508.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Diabetes in America: prevalence, statistics, and economic impact. (n.d.). https://diabetes.org/about-diabetes/statistics/about-diabetes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Ostling, S., Wyckoff, J., Ciarkowski, S. L., Pai, C., Choe, H. M., Bahl, V., &amp; Gianchandani, R. (2017). The relationship between diabetes mellitus and 30-day readmission rates. Clinical Diabetes and Endocrinology, 3(1). https://doi.org/10.1186/s40842-016-0040-x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UCI Machine Learning Repository. (n.d.). https://archive.ics.uci.edu/dataset/296/diabetes+130-us+hospitals+for+years+1999-2008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72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73"/>
          <p:cNvSpPr txBox="1"/>
          <p:nvPr>
            <p:ph type="ctrTitle"/>
          </p:nvPr>
        </p:nvSpPr>
        <p:spPr>
          <a:xfrm>
            <a:off x="1375800" y="1703150"/>
            <a:ext cx="5485800" cy="17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7"/>
          <p:cNvSpPr txBox="1"/>
          <p:nvPr>
            <p:ph type="ctrTitle"/>
          </p:nvPr>
        </p:nvSpPr>
        <p:spPr>
          <a:xfrm>
            <a:off x="570550" y="2047575"/>
            <a:ext cx="3130500" cy="8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648" name="Google Shape;648;p57"/>
          <p:cNvSpPr txBox="1"/>
          <p:nvPr>
            <p:ph idx="1" type="subTitle"/>
          </p:nvPr>
        </p:nvSpPr>
        <p:spPr>
          <a:xfrm>
            <a:off x="4698750" y="72863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Problem Statement and </a:t>
            </a: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Objectives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49" name="Google Shape;649;p57"/>
          <p:cNvSpPr txBox="1"/>
          <p:nvPr>
            <p:ph idx="2" type="subTitle"/>
          </p:nvPr>
        </p:nvSpPr>
        <p:spPr>
          <a:xfrm>
            <a:off x="4698750" y="1061379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Dataset overview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50" name="Google Shape;650;p57"/>
          <p:cNvSpPr txBox="1"/>
          <p:nvPr>
            <p:ph idx="3" type="subTitle"/>
          </p:nvPr>
        </p:nvSpPr>
        <p:spPr>
          <a:xfrm>
            <a:off x="4698750" y="1394120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Exploratory Data Analysis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51" name="Google Shape;651;p57"/>
          <p:cNvSpPr txBox="1"/>
          <p:nvPr>
            <p:ph idx="4" type="subTitle"/>
          </p:nvPr>
        </p:nvSpPr>
        <p:spPr>
          <a:xfrm>
            <a:off x="4698750" y="1826661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Preprocessing Steps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52" name="Google Shape;652;p57"/>
          <p:cNvSpPr txBox="1"/>
          <p:nvPr>
            <p:ph idx="5" type="subTitle"/>
          </p:nvPr>
        </p:nvSpPr>
        <p:spPr>
          <a:xfrm>
            <a:off x="4698750" y="2059603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Feature Engineering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53" name="Google Shape;653;p57"/>
          <p:cNvSpPr txBox="1"/>
          <p:nvPr>
            <p:ph idx="6" type="subTitle"/>
          </p:nvPr>
        </p:nvSpPr>
        <p:spPr>
          <a:xfrm>
            <a:off x="4698750" y="2582848"/>
            <a:ext cx="3539400" cy="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Model Choice and Rationale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54" name="Google Shape;654;p57"/>
          <p:cNvSpPr txBox="1"/>
          <p:nvPr>
            <p:ph idx="7" type="subTitle"/>
          </p:nvPr>
        </p:nvSpPr>
        <p:spPr>
          <a:xfrm>
            <a:off x="4698750" y="2725085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Evaluation </a:t>
            </a: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Metrics 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55" name="Google Shape;655;p57"/>
          <p:cNvSpPr txBox="1"/>
          <p:nvPr>
            <p:ph idx="8" type="subTitle"/>
          </p:nvPr>
        </p:nvSpPr>
        <p:spPr>
          <a:xfrm>
            <a:off x="4698750" y="3210226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UI Demo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56" name="Google Shape;656;p57"/>
          <p:cNvSpPr txBox="1"/>
          <p:nvPr>
            <p:ph idx="9" type="subTitle"/>
          </p:nvPr>
        </p:nvSpPr>
        <p:spPr>
          <a:xfrm>
            <a:off x="4698750" y="346676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Conclusion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57" name="Google Shape;657;p57"/>
          <p:cNvSpPr txBox="1"/>
          <p:nvPr>
            <p:ph idx="13" type="subTitle"/>
          </p:nvPr>
        </p:nvSpPr>
        <p:spPr>
          <a:xfrm>
            <a:off x="4698750" y="3799513"/>
            <a:ext cx="43062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Project Impact and Value In Healthcare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58" name="Google Shape;658;p57"/>
          <p:cNvSpPr txBox="1"/>
          <p:nvPr>
            <p:ph idx="14" type="subTitle"/>
          </p:nvPr>
        </p:nvSpPr>
        <p:spPr>
          <a:xfrm>
            <a:off x="4698750" y="4132250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References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659" name="Google Shape;659;p57"/>
          <p:cNvSpPr txBox="1"/>
          <p:nvPr>
            <p:ph idx="16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58"/>
          <p:cNvSpPr txBox="1"/>
          <p:nvPr>
            <p:ph type="title"/>
          </p:nvPr>
        </p:nvSpPr>
        <p:spPr>
          <a:xfrm>
            <a:off x="162825" y="1058375"/>
            <a:ext cx="4287600" cy="3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Hospital readmissions within 30 days are a major challenge in managing chronic diseases like diabetes — contributing to increased healthcare costs, resource strain, and worse patient outcomes.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This project aims to develop a machine learning model that predicts whether a diabetic patient will be readmitted within 30 days after hospital discharge, using only clinical and demographic data available at discharge time.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The problem is framed as a multiclass classification task with three outcomes: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TIX Two Text"/>
              <a:buChar char="●"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No Readmission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TIX Two Text"/>
              <a:buChar char="●"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Readmission After 30 Days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TIX Two Text"/>
              <a:buChar char="●"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Readmission Within 30 Days (primary focus)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By identifying patients at high risk of early readmission, the model supports hospitals in: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TIX Two Text"/>
              <a:buChar char="●"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Proactively managing discharge plans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TIX Two Text"/>
              <a:buChar char="●"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Prioritizing follow-up care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TIX Two Text"/>
              <a:buChar char="●"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Reducing preventable readmissions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665" name="Google Shape;665;p58"/>
          <p:cNvSpPr txBox="1"/>
          <p:nvPr>
            <p:ph idx="3" type="subTitle"/>
          </p:nvPr>
        </p:nvSpPr>
        <p:spPr>
          <a:xfrm>
            <a:off x="114000" y="539350"/>
            <a:ext cx="42264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Problem Statement</a:t>
            </a:r>
            <a:endParaRPr sz="3000">
              <a:solidFill>
                <a:schemeClr val="dk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666" name="Google Shape;666;p58"/>
          <p:cNvSpPr txBox="1"/>
          <p:nvPr/>
        </p:nvSpPr>
        <p:spPr>
          <a:xfrm>
            <a:off x="4805750" y="384300"/>
            <a:ext cx="32865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Objectives</a:t>
            </a:r>
            <a:endParaRPr sz="3000">
              <a:solidFill>
                <a:schemeClr val="dk1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667" name="Google Shape;667;p58"/>
          <p:cNvSpPr txBox="1"/>
          <p:nvPr/>
        </p:nvSpPr>
        <p:spPr>
          <a:xfrm>
            <a:off x="4805750" y="1136775"/>
            <a:ext cx="42264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Predict Readmission Timing: </a:t>
            </a: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Build a multiclass model to predict if a diabetic patient will be readmitted within 30 days, after 30 days, or not at all, using discharge-time data.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Demonstrate Practical Usability: </a:t>
            </a: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Build an interactive UI that allows clinicians or discharge planners to input patient information available at the end of hospitalization—such as lab results, diagnoses, and medication changes—and receive real-time predictions of 30-day readmission risk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Support Clinical Decision-Making: </a:t>
            </a: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Support hospital decision-making processes by providing explainable, actionable risk scores that clinicians can use to prioritize patient follow-up care and reduce costly readmissions.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pic>
        <p:nvPicPr>
          <p:cNvPr id="668" name="Google Shape;668;p58" title="image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975" y="1316025"/>
            <a:ext cx="614300" cy="5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58" title="image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975" y="2343400"/>
            <a:ext cx="614300" cy="5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58" title="image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975" y="3555500"/>
            <a:ext cx="614300" cy="536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58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9"/>
          <p:cNvSpPr txBox="1"/>
          <p:nvPr>
            <p:ph type="title"/>
          </p:nvPr>
        </p:nvSpPr>
        <p:spPr>
          <a:xfrm>
            <a:off x="155800" y="667300"/>
            <a:ext cx="36759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677" name="Google Shape;677;p59"/>
          <p:cNvSpPr txBox="1"/>
          <p:nvPr>
            <p:ph idx="1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Name</a:t>
            </a:r>
            <a:endParaRPr/>
          </a:p>
        </p:txBody>
      </p:sp>
      <p:sp>
        <p:nvSpPr>
          <p:cNvPr id="678" name="Google Shape;678;p59"/>
          <p:cNvSpPr txBox="1"/>
          <p:nvPr>
            <p:ph idx="2" type="subTitle"/>
          </p:nvPr>
        </p:nvSpPr>
        <p:spPr>
          <a:xfrm>
            <a:off x="5480500" y="48497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Big Data Framework - BDM 3603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59"/>
          <p:cNvSpPr txBox="1"/>
          <p:nvPr>
            <p:ph idx="3" type="body"/>
          </p:nvPr>
        </p:nvSpPr>
        <p:spPr>
          <a:xfrm>
            <a:off x="-25425" y="1094400"/>
            <a:ext cx="3394500" cy="4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STIX Two Text Medium"/>
              <a:buChar char="❖"/>
            </a:pPr>
            <a:r>
              <a:rPr b="1" lang="en"/>
              <a:t>Subject Area</a:t>
            </a:r>
            <a:r>
              <a:rPr lang="en">
                <a:latin typeface="STIX Two Text Medium"/>
                <a:ea typeface="STIX Two Text Medium"/>
                <a:cs typeface="STIX Two Text Medium"/>
                <a:sym typeface="STIX Two Text Medium"/>
              </a:rPr>
              <a:t> : Health and Medicine</a:t>
            </a:r>
            <a:endParaRPr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680" name="Google Shape;680;p59"/>
          <p:cNvSpPr txBox="1"/>
          <p:nvPr/>
        </p:nvSpPr>
        <p:spPr>
          <a:xfrm>
            <a:off x="-25425" y="1475387"/>
            <a:ext cx="4023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STIX Two Text Medium"/>
              <a:buChar char="❖"/>
            </a:pPr>
            <a:r>
              <a:rPr b="1"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Source </a:t>
            </a:r>
            <a:r>
              <a:rPr lang="en" sz="12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: UC Irvine Machine Learning Repository</a:t>
            </a:r>
            <a:endParaRPr sz="12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681" name="Google Shape;681;p59"/>
          <p:cNvSpPr txBox="1"/>
          <p:nvPr/>
        </p:nvSpPr>
        <p:spPr>
          <a:xfrm>
            <a:off x="-25425" y="1860884"/>
            <a:ext cx="4173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 Medium"/>
              <a:buChar char="❖"/>
            </a:pPr>
            <a:r>
              <a:rPr b="1"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Raw Dataset Shape</a:t>
            </a:r>
            <a:r>
              <a:rPr lang="en" sz="12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: 101,766 rows × 50 columns</a:t>
            </a:r>
            <a:endParaRPr sz="12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2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682" name="Google Shape;682;p59"/>
          <p:cNvSpPr txBox="1"/>
          <p:nvPr/>
        </p:nvSpPr>
        <p:spPr>
          <a:xfrm>
            <a:off x="4687575" y="561225"/>
            <a:ext cx="46344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 Medium"/>
              <a:buChar char="❖"/>
            </a:pPr>
            <a:r>
              <a:rPr b="1"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Notable Columns :</a:t>
            </a:r>
            <a:endParaRPr b="1"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683" name="Google Shape;683;p59"/>
          <p:cNvSpPr txBox="1"/>
          <p:nvPr/>
        </p:nvSpPr>
        <p:spPr>
          <a:xfrm>
            <a:off x="3400" y="2701725"/>
            <a:ext cx="4533900" cy="18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❖"/>
            </a:pPr>
            <a:r>
              <a:rPr b="1"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Target Variable</a:t>
            </a: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-</a:t>
            </a:r>
            <a:r>
              <a:rPr i="1"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Categorical variable indicating patient readmission status: </a:t>
            </a:r>
            <a:endParaRPr i="1"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➢"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NO – Not readmitted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➢"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&gt;30 – Readmitted after 30 days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➢"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&lt;30 – Readmitted within 30 days (target of interest)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    </a:t>
            </a:r>
            <a:r>
              <a:rPr b="1"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The target variable is </a:t>
            </a:r>
            <a:r>
              <a:rPr b="1" i="1"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imbalanced</a:t>
            </a:r>
            <a:r>
              <a:rPr b="1"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, with &lt;30 being the minority class.</a:t>
            </a:r>
            <a:endParaRPr b="1"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684" name="Google Shape;684;p59"/>
          <p:cNvSpPr txBox="1"/>
          <p:nvPr/>
        </p:nvSpPr>
        <p:spPr>
          <a:xfrm>
            <a:off x="4883025" y="1192173"/>
            <a:ext cx="39003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🧪 </a:t>
            </a:r>
            <a:r>
              <a:rPr lang="en"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Lab Test Results such max_glu_serum, A1Cresult</a:t>
            </a:r>
            <a:endParaRPr sz="10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685" name="Google Shape;685;p59"/>
          <p:cNvSpPr txBox="1"/>
          <p:nvPr/>
        </p:nvSpPr>
        <p:spPr>
          <a:xfrm>
            <a:off x="4883025" y="1441775"/>
            <a:ext cx="41313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💊  </a:t>
            </a:r>
            <a:r>
              <a:rPr lang="en" sz="10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Medications for Diabetes Management such as  metformin,      tolazamide , insulin etc.</a:t>
            </a:r>
            <a:endParaRPr sz="10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686" name="Google Shape;686;p59"/>
          <p:cNvSpPr txBox="1"/>
          <p:nvPr/>
        </p:nvSpPr>
        <p:spPr>
          <a:xfrm>
            <a:off x="4844625" y="1882700"/>
            <a:ext cx="4078200" cy="9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🏥 </a:t>
            </a:r>
            <a:r>
              <a:rPr lang="en" sz="10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Treatment Change Indicators :</a:t>
            </a:r>
            <a:endParaRPr sz="10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TIX Two Text Medium"/>
              <a:buChar char="●"/>
            </a:pPr>
            <a:r>
              <a:rPr lang="en" sz="9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change – Whether there was a change in medication during the encounter</a:t>
            </a:r>
            <a:endParaRPr sz="9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TIX Two Text Medium"/>
              <a:buChar char="●"/>
            </a:pPr>
            <a:r>
              <a:rPr lang="en" sz="9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diabetesMed – Whether any diabetes medication was prescribed</a:t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687" name="Google Shape;687;p59"/>
          <p:cNvSpPr txBox="1"/>
          <p:nvPr/>
        </p:nvSpPr>
        <p:spPr>
          <a:xfrm>
            <a:off x="-25425" y="2263359"/>
            <a:ext cx="41736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 Medium"/>
              <a:buChar char="❖"/>
            </a:pPr>
            <a:r>
              <a:rPr b="1"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Dataset Characteristics </a:t>
            </a:r>
            <a:r>
              <a:rPr lang="en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Multivariate</a:t>
            </a:r>
            <a:endParaRPr i="1" sz="12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2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pic>
        <p:nvPicPr>
          <p:cNvPr id="688" name="Google Shape;68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425" y="2956950"/>
            <a:ext cx="3394500" cy="159516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689" name="Google Shape;689;p59"/>
          <p:cNvSpPr txBox="1"/>
          <p:nvPr/>
        </p:nvSpPr>
        <p:spPr>
          <a:xfrm>
            <a:off x="4926175" y="851200"/>
            <a:ext cx="2932500" cy="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(👤)  Race, (🎂 ) Age, (⚧️ ) Gender</a:t>
            </a:r>
            <a:r>
              <a:rPr lang="en" sz="12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 </a:t>
            </a:r>
            <a:endParaRPr sz="12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690" name="Google Shape;690;p59"/>
          <p:cNvSpPr/>
          <p:nvPr/>
        </p:nvSpPr>
        <p:spPr>
          <a:xfrm>
            <a:off x="4524075" y="3536150"/>
            <a:ext cx="509700" cy="26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TIX Two Text"/>
              <a:ea typeface="STIX Two Text"/>
              <a:cs typeface="STIX Two Text"/>
              <a:sym typeface="STIX Two Tex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60"/>
          <p:cNvSpPr txBox="1"/>
          <p:nvPr>
            <p:ph type="ctrTitle"/>
          </p:nvPr>
        </p:nvSpPr>
        <p:spPr>
          <a:xfrm>
            <a:off x="3086750" y="-159550"/>
            <a:ext cx="4391400" cy="6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000"/>
              <a:t>Preprocessing Steps</a:t>
            </a:r>
            <a:endParaRPr sz="3000"/>
          </a:p>
        </p:txBody>
      </p:sp>
      <p:sp>
        <p:nvSpPr>
          <p:cNvPr id="696" name="Google Shape;696;p60"/>
          <p:cNvSpPr txBox="1"/>
          <p:nvPr>
            <p:ph idx="16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  <p:sp>
        <p:nvSpPr>
          <p:cNvPr id="697" name="Google Shape;697;p60"/>
          <p:cNvSpPr txBox="1"/>
          <p:nvPr/>
        </p:nvSpPr>
        <p:spPr>
          <a:xfrm>
            <a:off x="0" y="2639550"/>
            <a:ext cx="43125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❖"/>
            </a:pPr>
            <a:r>
              <a:rPr b="1"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Handled missing &amp; placeholder values</a:t>
            </a:r>
            <a:endParaRPr b="1"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      </a:t>
            </a:r>
            <a:r>
              <a:rPr lang="en"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▸ Added "Unknown" to categorical types via cat.add_categories()</a:t>
            </a:r>
            <a:endParaRPr sz="10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        ▸ Filled missing values using fillna('Unknown')</a:t>
            </a:r>
            <a:endParaRPr sz="10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698" name="Google Shape;698;p60"/>
          <p:cNvSpPr txBox="1"/>
          <p:nvPr/>
        </p:nvSpPr>
        <p:spPr>
          <a:xfrm>
            <a:off x="-12" y="495950"/>
            <a:ext cx="42318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❖"/>
            </a:pPr>
            <a:r>
              <a:rPr b="1"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Removed hospice/deceased records</a:t>
            </a:r>
            <a:endParaRPr b="1"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      ▸ Based on discharge_disposition_id using isin()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699" name="Google Shape;699;p60"/>
          <p:cNvSpPr txBox="1"/>
          <p:nvPr/>
        </p:nvSpPr>
        <p:spPr>
          <a:xfrm>
            <a:off x="0" y="1132600"/>
            <a:ext cx="4231800" cy="8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❖"/>
            </a:pPr>
            <a:r>
              <a:rPr b="1"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Filtered patients aged 20–79</a:t>
            </a:r>
            <a:endParaRPr b="1"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      ▸ Parsed string ranges like "[50-60)" using apply() +  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           custom function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00" name="Google Shape;700;p60"/>
          <p:cNvSpPr txBox="1"/>
          <p:nvPr/>
        </p:nvSpPr>
        <p:spPr>
          <a:xfrm>
            <a:off x="0" y="1965950"/>
            <a:ext cx="42318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❖"/>
            </a:pPr>
            <a:r>
              <a:rPr b="1"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Dropped missing values in key demographics</a:t>
            </a:r>
            <a:endParaRPr b="1"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      ▸ dropna(subset=['gender', 'race', 'age'])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01" name="Google Shape;701;p60"/>
          <p:cNvSpPr txBox="1"/>
          <p:nvPr/>
        </p:nvSpPr>
        <p:spPr>
          <a:xfrm>
            <a:off x="4747675" y="575400"/>
            <a:ext cx="42771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❖"/>
            </a:pPr>
            <a:r>
              <a:rPr b="1"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Numerical Variables 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We used .describe().T to generate summary statistics such as mean, standard deviation, min/max, and quartiles for all numerical features.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02" name="Google Shape;702;p60"/>
          <p:cNvSpPr txBox="1"/>
          <p:nvPr/>
        </p:nvSpPr>
        <p:spPr>
          <a:xfrm>
            <a:off x="4861225" y="1710550"/>
            <a:ext cx="3970800" cy="28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"/>
              <a:buChar char="❖"/>
            </a:pPr>
            <a:r>
              <a:rPr b="1"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Dropped Columns: </a:t>
            </a: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To prepare the dataset for machine learning modeling, several columns were removed based on relevance, missingness, and utility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encounter_id and patient_nbr: Unique IDs with no predictive value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weight: &gt;97% missing data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payer_code, medical_specialty: High missingness or too many unique values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diag_1, diag_2, diag_3: Raw diagnosis codes (removed unless transformed)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03" name="Google Shape;703;p60"/>
          <p:cNvSpPr txBox="1"/>
          <p:nvPr/>
        </p:nvSpPr>
        <p:spPr>
          <a:xfrm>
            <a:off x="0" y="3435950"/>
            <a:ext cx="4610100" cy="10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TIX Two Text SemiBold"/>
              <a:buChar char="❖"/>
            </a:pPr>
            <a:r>
              <a:rPr b="1"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Categorical Variables - </a:t>
            </a:r>
            <a:r>
              <a:rPr lang="en" sz="12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Used .describe(include='object').T to summarize categorical features:</a:t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             Number of unique values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             Most frequent category (top)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             Frequency of that top category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1"/>
          <p:cNvSpPr txBox="1"/>
          <p:nvPr/>
        </p:nvSpPr>
        <p:spPr>
          <a:xfrm>
            <a:off x="0" y="-76200"/>
            <a:ext cx="39522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4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Exploratory Data Analysis</a:t>
            </a:r>
            <a:endParaRPr sz="2400">
              <a:solidFill>
                <a:schemeClr val="dk1"/>
              </a:solidFill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709" name="Google Shape;709;p61"/>
          <p:cNvSpPr txBox="1"/>
          <p:nvPr/>
        </p:nvSpPr>
        <p:spPr>
          <a:xfrm>
            <a:off x="3453800" y="502500"/>
            <a:ext cx="231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Demographics vs Target</a:t>
            </a:r>
            <a:endParaRPr sz="1500"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710" name="Google Shape;710;p61"/>
          <p:cNvSpPr txBox="1"/>
          <p:nvPr/>
        </p:nvSpPr>
        <p:spPr>
          <a:xfrm>
            <a:off x="205025" y="717075"/>
            <a:ext cx="814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Sociodemographic factors can influence health outcomes, access to care, and treatment adherence.</a:t>
            </a:r>
            <a:endParaRPr sz="10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11" name="Google Shape;711;p61"/>
          <p:cNvSpPr txBox="1"/>
          <p:nvPr/>
        </p:nvSpPr>
        <p:spPr>
          <a:xfrm>
            <a:off x="205025" y="4278125"/>
            <a:ext cx="3539400" cy="3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12" name="Google Shape;712;p61"/>
          <p:cNvSpPr txBox="1"/>
          <p:nvPr/>
        </p:nvSpPr>
        <p:spPr>
          <a:xfrm>
            <a:off x="125725" y="3557550"/>
            <a:ext cx="2927100" cy="104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Most patients are Caucasian, followed by African American</a:t>
            </a:r>
            <a:endParaRPr sz="9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TIX Two Text Medium"/>
                <a:ea typeface="STIX Two Text Medium"/>
                <a:cs typeface="STIX Two Text Medium"/>
                <a:sym typeface="STIX Two Text Medium"/>
              </a:rPr>
              <a:t>Readmission patterns are present across all races, but smaller groups like Asian or Hispanic are underrepresented.</a:t>
            </a:r>
            <a:endParaRPr sz="9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STIX Two Text Medium"/>
              <a:ea typeface="STIX Two Text Medium"/>
              <a:cs typeface="STIX Two Text Medium"/>
              <a:sym typeface="STIX Two Text Medium"/>
            </a:endParaRPr>
          </a:p>
        </p:txBody>
      </p:sp>
      <p:sp>
        <p:nvSpPr>
          <p:cNvPr id="713" name="Google Shape;713;p61"/>
          <p:cNvSpPr txBox="1"/>
          <p:nvPr/>
        </p:nvSpPr>
        <p:spPr>
          <a:xfrm>
            <a:off x="3223400" y="3567800"/>
            <a:ext cx="2770800" cy="104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Female and male patients have similar readmission patterns.</a:t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&lt;30 day readmissions are present in both groups, suggesting gender is not a strong differentiator.</a:t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14" name="Google Shape;714;p61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  <p:pic>
        <p:nvPicPr>
          <p:cNvPr id="715" name="Google Shape;715;p61" title="download (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25" y="1034000"/>
            <a:ext cx="8914599" cy="247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16" name="Google Shape;716;p61"/>
          <p:cNvSpPr txBox="1"/>
          <p:nvPr/>
        </p:nvSpPr>
        <p:spPr>
          <a:xfrm>
            <a:off x="6164775" y="3567800"/>
            <a:ext cx="2927100" cy="104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61–80 is the highest-risk group</a:t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Most total encounters and most early readmissions</a:t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41–60 also contributes significantly to readmissions</a:t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0–40 shows the lowest readmission rate, suggesting lower clinical complexity</a:t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 </a:t>
            </a:r>
            <a:endParaRPr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62"/>
          <p:cNvSpPr txBox="1"/>
          <p:nvPr/>
        </p:nvSpPr>
        <p:spPr>
          <a:xfrm>
            <a:off x="0" y="-56525"/>
            <a:ext cx="39522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400">
                <a:solidFill>
                  <a:schemeClr val="dk1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Exploratory Data Analysis</a:t>
            </a:r>
            <a:endParaRPr sz="2400">
              <a:solidFill>
                <a:schemeClr val="dk1"/>
              </a:solidFill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722" name="Google Shape;722;p62"/>
          <p:cNvSpPr txBox="1"/>
          <p:nvPr/>
        </p:nvSpPr>
        <p:spPr>
          <a:xfrm>
            <a:off x="4832400" y="3243300"/>
            <a:ext cx="4148700" cy="12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Patients with 5 or more prior hospital visits have a high likelihood of being readmitted, with nearly 1 in 3 returning within 30 days.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This underscores the need for proactive discharge planning and follow-up care for high-frequency hospital users, particularly those at risk of early return.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23" name="Google Shape;723;p62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  <p:pic>
        <p:nvPicPr>
          <p:cNvPr id="724" name="Google Shape;724;p62" title="download 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650" y="598625"/>
            <a:ext cx="3952199" cy="2609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725" name="Google Shape;725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7125" y="597688"/>
            <a:ext cx="4148700" cy="2610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726" name="Google Shape;726;p62"/>
          <p:cNvSpPr txBox="1"/>
          <p:nvPr/>
        </p:nvSpPr>
        <p:spPr>
          <a:xfrm>
            <a:off x="124825" y="3243300"/>
            <a:ext cx="4293300" cy="13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Patients who had a medication change during their hospital stay showed a slightly higher rate of early readmission (&lt;30 days) compared to those without changes.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This may suggest greater clinical complexity, highlighting the importance of targeted follow-up for patients discharged with modified treatment plans.</a:t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3"/>
          <p:cNvSpPr txBox="1"/>
          <p:nvPr>
            <p:ph type="ctrTitle"/>
          </p:nvPr>
        </p:nvSpPr>
        <p:spPr>
          <a:xfrm>
            <a:off x="2881775" y="-163700"/>
            <a:ext cx="4391400" cy="6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000"/>
              <a:t>Feature Engineering</a:t>
            </a:r>
            <a:endParaRPr sz="3000"/>
          </a:p>
        </p:txBody>
      </p:sp>
      <p:sp>
        <p:nvSpPr>
          <p:cNvPr id="732" name="Google Shape;732;p63"/>
          <p:cNvSpPr txBox="1"/>
          <p:nvPr>
            <p:ph idx="15" type="subTitle"/>
          </p:nvPr>
        </p:nvSpPr>
        <p:spPr>
          <a:xfrm>
            <a:off x="3661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</a:t>
            </a:r>
            <a:endParaRPr/>
          </a:p>
        </p:txBody>
      </p:sp>
      <p:sp>
        <p:nvSpPr>
          <p:cNvPr id="733" name="Google Shape;733;p63"/>
          <p:cNvSpPr txBox="1"/>
          <p:nvPr>
            <p:ph idx="16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  <p:pic>
        <p:nvPicPr>
          <p:cNvPr id="734" name="Google Shape;734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50" y="583250"/>
            <a:ext cx="4692966" cy="397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6216" y="644200"/>
            <a:ext cx="3915385" cy="3810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4"/>
          <p:cNvSpPr txBox="1"/>
          <p:nvPr>
            <p:ph idx="3" type="subTitle"/>
          </p:nvPr>
        </p:nvSpPr>
        <p:spPr>
          <a:xfrm>
            <a:off x="-26525" y="-24700"/>
            <a:ext cx="4351800" cy="5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STIX Two Text"/>
                <a:ea typeface="STIX Two Text"/>
                <a:cs typeface="STIX Two Text"/>
                <a:sym typeface="STIX Two Text"/>
              </a:rPr>
              <a:t>Model Choice and Rationale</a:t>
            </a:r>
            <a:endParaRPr b="1" sz="2400">
              <a:solidFill>
                <a:schemeClr val="dk1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41" name="Google Shape;741;p64"/>
          <p:cNvSpPr txBox="1"/>
          <p:nvPr>
            <p:ph idx="2" type="subTitle"/>
          </p:nvPr>
        </p:nvSpPr>
        <p:spPr>
          <a:xfrm>
            <a:off x="5251900" y="4773588"/>
            <a:ext cx="3539400" cy="2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Data Framework - BDM 3603</a:t>
            </a:r>
            <a:endParaRPr/>
          </a:p>
        </p:txBody>
      </p:sp>
      <p:pic>
        <p:nvPicPr>
          <p:cNvPr id="742" name="Google Shape;74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3925" y="952300"/>
            <a:ext cx="5376150" cy="3556250"/>
          </a:xfrm>
          <a:prstGeom prst="rect">
            <a:avLst/>
          </a:prstGeom>
          <a:noFill/>
          <a:ln>
            <a:noFill/>
          </a:ln>
        </p:spPr>
      </p:pic>
      <p:sp>
        <p:nvSpPr>
          <p:cNvPr id="743" name="Google Shape;743;p64"/>
          <p:cNvSpPr txBox="1"/>
          <p:nvPr/>
        </p:nvSpPr>
        <p:spPr>
          <a:xfrm>
            <a:off x="3170150" y="679975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STIX Two Text SemiBold"/>
                <a:ea typeface="STIX Two Text SemiBold"/>
                <a:cs typeface="STIX Two Text SemiBold"/>
                <a:sym typeface="STIX Two Text SemiBold"/>
              </a:rPr>
              <a:t>Baseline Models Used</a:t>
            </a:r>
            <a:endParaRPr sz="1600">
              <a:solidFill>
                <a:schemeClr val="dk2"/>
              </a:solidFill>
              <a:latin typeface="STIX Two Text SemiBold"/>
              <a:ea typeface="STIX Two Text SemiBold"/>
              <a:cs typeface="STIX Two Text SemiBold"/>
              <a:sym typeface="STIX Two Text SemiBold"/>
            </a:endParaRPr>
          </a:p>
        </p:txBody>
      </p:sp>
      <p:sp>
        <p:nvSpPr>
          <p:cNvPr id="744" name="Google Shape;744;p64"/>
          <p:cNvSpPr txBox="1"/>
          <p:nvPr/>
        </p:nvSpPr>
        <p:spPr>
          <a:xfrm>
            <a:off x="6174425" y="1290250"/>
            <a:ext cx="29130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Widely used baseline for multiclass classification tasks. easy to interpret, and efficient.</a:t>
            </a:r>
            <a:endParaRPr i="1"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This model h</a:t>
            </a:r>
            <a:r>
              <a:rPr i="1"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elps us understand linear relationships between features and readmission outcomes. It can be easily regularized to avoid overfitting on noisy categorical features.</a:t>
            </a:r>
            <a:endParaRPr i="1"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45" name="Google Shape;745;p64"/>
          <p:cNvSpPr txBox="1"/>
          <p:nvPr/>
        </p:nvSpPr>
        <p:spPr>
          <a:xfrm>
            <a:off x="6087425" y="3431200"/>
            <a:ext cx="30000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Powerful ensemble method best at capturing complex, non-linear interactions among features.</a:t>
            </a:r>
            <a:endParaRPr i="1"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Suitable for complex data like this with possible interaction effects (e.g. medications, and demographics).</a:t>
            </a:r>
            <a:endParaRPr i="1"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46" name="Google Shape;746;p64"/>
          <p:cNvSpPr txBox="1"/>
          <p:nvPr/>
        </p:nvSpPr>
        <p:spPr>
          <a:xfrm>
            <a:off x="153450" y="1288800"/>
            <a:ext cx="30537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Simple, fast classifier, assuming features are independent given the class. It is especially effective for high-dimensional categorical data. </a:t>
            </a:r>
            <a:endParaRPr i="1"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Our </a:t>
            </a:r>
            <a:r>
              <a:rPr i="1"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dataset contains many categorical variables, making Naive Bayes a good starting point to set a low-complexity baseline.</a:t>
            </a:r>
            <a:endParaRPr i="1"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  <p:sp>
        <p:nvSpPr>
          <p:cNvPr id="747" name="Google Shape;747;p64"/>
          <p:cNvSpPr txBox="1"/>
          <p:nvPr/>
        </p:nvSpPr>
        <p:spPr>
          <a:xfrm>
            <a:off x="242700" y="3112600"/>
            <a:ext cx="28074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Intuitive, interpretable model that predicts outcomes by recursively splitting data using the most important features, handling both numeric and categorical variables.</a:t>
            </a:r>
            <a:endParaRPr i="1"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900">
                <a:solidFill>
                  <a:schemeClr val="dk2"/>
                </a:solidFill>
                <a:latin typeface="STIX Two Text"/>
                <a:ea typeface="STIX Two Text"/>
                <a:cs typeface="STIX Two Text"/>
                <a:sym typeface="STIX Two Text"/>
              </a:rPr>
              <a:t>Helps identify key split points (e.g., number of inpatient visits or insulin status) associated with higher risk of readmission.</a:t>
            </a:r>
            <a:endParaRPr i="1" sz="900">
              <a:solidFill>
                <a:schemeClr val="dk2"/>
              </a:solidFill>
              <a:latin typeface="STIX Two Text"/>
              <a:ea typeface="STIX Two Text"/>
              <a:cs typeface="STIX Two Text"/>
              <a:sym typeface="STIX Two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ow and Tell/Report #1">
  <a:themeElements>
    <a:clrScheme name="Simple Light">
      <a:dk1>
        <a:srgbClr val="AB8645"/>
      </a:dk1>
      <a:lt1>
        <a:srgbClr val="014840"/>
      </a:lt1>
      <a:dk2>
        <a:srgbClr val="000000"/>
      </a:dk2>
      <a:lt2>
        <a:srgbClr val="FAF5F0"/>
      </a:lt2>
      <a:accent1>
        <a:srgbClr val="133E37"/>
      </a:accent1>
      <a:accent2>
        <a:srgbClr val="D8B771"/>
      </a:accent2>
      <a:accent3>
        <a:srgbClr val="FFFFFF"/>
      </a:accent3>
      <a:accent4>
        <a:srgbClr val="8DA1B9"/>
      </a:accent4>
      <a:accent5>
        <a:srgbClr val="BC4749"/>
      </a:accent5>
      <a:accent6>
        <a:srgbClr val="3C1518"/>
      </a:accent6>
      <a:hlink>
        <a:srgbClr val="0148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