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75" r:id="rId3"/>
    <p:sldId id="269" r:id="rId4"/>
    <p:sldId id="276" r:id="rId5"/>
    <p:sldId id="263" r:id="rId6"/>
    <p:sldId id="277" r:id="rId7"/>
    <p:sldId id="261" r:id="rId8"/>
    <p:sldId id="278" r:id="rId9"/>
    <p:sldId id="279" r:id="rId10"/>
    <p:sldId id="280" r:id="rId11"/>
    <p:sldId id="272" r:id="rId12"/>
    <p:sldId id="273"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65" d="100"/>
          <a:sy n="65" d="100"/>
        </p:scale>
        <p:origin x="60"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image" Target="../media/image16.jpg"/><Relationship Id="rId4" Type="http://schemas.openxmlformats.org/officeDocument/2006/relationships/image" Target="../media/image1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image" Target="../media/image16.jpg"/><Relationship Id="rId4"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95AEAC-E0C1-4459-AF07-72245ECEA60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53C7125-ABA6-450C-AF36-13A0E0EC2FDF}">
      <dgm:prSet custT="1"/>
      <dgm:spPr/>
      <dgm:t>
        <a:bodyPr/>
        <a:lstStyle/>
        <a:p>
          <a:pPr algn="just">
            <a:lnSpc>
              <a:spcPct val="100000"/>
            </a:lnSpc>
          </a:pPr>
          <a:r>
            <a:rPr lang="en-US" sz="1600" dirty="0">
              <a:solidFill>
                <a:schemeClr val="bg2">
                  <a:lumMod val="25000"/>
                </a:schemeClr>
              </a:solidFill>
              <a:latin typeface="Times New Roman" panose="02020603050405020304" pitchFamily="18" charset="0"/>
              <a:cs typeface="Times New Roman" panose="02020603050405020304" pitchFamily="18" charset="0"/>
            </a:rPr>
            <a:t>Sentiment</a:t>
          </a:r>
          <a:r>
            <a:rPr lang="en-US" sz="1600" spc="-80" dirty="0">
              <a:solidFill>
                <a:schemeClr val="bg2">
                  <a:lumMod val="25000"/>
                </a:schemeClr>
              </a:solidFill>
              <a:latin typeface="Times New Roman" panose="02020603050405020304" pitchFamily="18" charset="0"/>
              <a:cs typeface="Times New Roman" panose="02020603050405020304" pitchFamily="18" charset="0"/>
            </a:rPr>
            <a:t> </a:t>
          </a:r>
          <a:r>
            <a:rPr lang="en-US" sz="1600" dirty="0">
              <a:solidFill>
                <a:schemeClr val="bg2">
                  <a:lumMod val="25000"/>
                </a:schemeClr>
              </a:solidFill>
              <a:latin typeface="Times New Roman" panose="02020603050405020304" pitchFamily="18" charset="0"/>
              <a:cs typeface="Times New Roman" panose="02020603050405020304" pitchFamily="18" charset="0"/>
            </a:rPr>
            <a:t>Analysis</a:t>
          </a:r>
          <a:r>
            <a:rPr lang="en-US" sz="1600" spc="-75" dirty="0">
              <a:solidFill>
                <a:schemeClr val="bg2">
                  <a:lumMod val="25000"/>
                </a:schemeClr>
              </a:solidFill>
              <a:latin typeface="Times New Roman" panose="02020603050405020304" pitchFamily="18" charset="0"/>
              <a:cs typeface="Times New Roman" panose="02020603050405020304" pitchFamily="18" charset="0"/>
            </a:rPr>
            <a:t> </a:t>
          </a:r>
          <a:r>
            <a:rPr lang="en-US" sz="1600" dirty="0">
              <a:solidFill>
                <a:schemeClr val="bg2">
                  <a:lumMod val="25000"/>
                </a:schemeClr>
              </a:solidFill>
              <a:latin typeface="Times New Roman" panose="02020603050405020304" pitchFamily="18" charset="0"/>
              <a:cs typeface="Times New Roman" panose="02020603050405020304" pitchFamily="18" charset="0"/>
            </a:rPr>
            <a:t>is</a:t>
          </a:r>
          <a:r>
            <a:rPr lang="en-US" sz="1600" spc="-80" dirty="0">
              <a:solidFill>
                <a:schemeClr val="bg2">
                  <a:lumMod val="25000"/>
                </a:schemeClr>
              </a:solidFill>
              <a:latin typeface="Times New Roman" panose="02020603050405020304" pitchFamily="18" charset="0"/>
              <a:cs typeface="Times New Roman" panose="02020603050405020304" pitchFamily="18" charset="0"/>
            </a:rPr>
            <a:t> </a:t>
          </a:r>
          <a:r>
            <a:rPr lang="en-US" sz="1600" dirty="0">
              <a:solidFill>
                <a:schemeClr val="bg2">
                  <a:lumMod val="25000"/>
                </a:schemeClr>
              </a:solidFill>
              <a:latin typeface="Times New Roman" panose="02020603050405020304" pitchFamily="18" charset="0"/>
              <a:cs typeface="Times New Roman" panose="02020603050405020304" pitchFamily="18" charset="0"/>
            </a:rPr>
            <a:t>the</a:t>
          </a:r>
          <a:r>
            <a:rPr lang="en-US" sz="1600" spc="-75" dirty="0">
              <a:solidFill>
                <a:schemeClr val="bg2">
                  <a:lumMod val="25000"/>
                </a:schemeClr>
              </a:solidFill>
              <a:latin typeface="Times New Roman" panose="02020603050405020304" pitchFamily="18" charset="0"/>
              <a:cs typeface="Times New Roman" panose="02020603050405020304" pitchFamily="18" charset="0"/>
            </a:rPr>
            <a:t> </a:t>
          </a:r>
          <a:r>
            <a:rPr lang="en-US" sz="1600" dirty="0">
              <a:solidFill>
                <a:schemeClr val="bg2">
                  <a:lumMod val="25000"/>
                </a:schemeClr>
              </a:solidFill>
              <a:latin typeface="Times New Roman" panose="02020603050405020304" pitchFamily="18" charset="0"/>
              <a:cs typeface="Times New Roman" panose="02020603050405020304" pitchFamily="18" charset="0"/>
            </a:rPr>
            <a:t>most</a:t>
          </a:r>
          <a:r>
            <a:rPr lang="en-US" sz="1600" spc="-75" dirty="0">
              <a:solidFill>
                <a:schemeClr val="bg2">
                  <a:lumMod val="25000"/>
                </a:schemeClr>
              </a:solidFill>
              <a:latin typeface="Times New Roman" panose="02020603050405020304" pitchFamily="18" charset="0"/>
              <a:cs typeface="Times New Roman" panose="02020603050405020304" pitchFamily="18" charset="0"/>
            </a:rPr>
            <a:t> </a:t>
          </a:r>
          <a:r>
            <a:rPr lang="en-US" sz="1600" dirty="0">
              <a:solidFill>
                <a:schemeClr val="bg2">
                  <a:lumMod val="25000"/>
                </a:schemeClr>
              </a:solidFill>
              <a:latin typeface="Times New Roman" panose="02020603050405020304" pitchFamily="18" charset="0"/>
              <a:cs typeface="Times New Roman" panose="02020603050405020304" pitchFamily="18" charset="0"/>
            </a:rPr>
            <a:t>common</a:t>
          </a:r>
          <a:r>
            <a:rPr lang="en-US" sz="1600" spc="-80" dirty="0">
              <a:solidFill>
                <a:schemeClr val="bg2">
                  <a:lumMod val="25000"/>
                </a:schemeClr>
              </a:solidFill>
              <a:latin typeface="Times New Roman" panose="02020603050405020304" pitchFamily="18" charset="0"/>
              <a:cs typeface="Times New Roman" panose="02020603050405020304" pitchFamily="18" charset="0"/>
            </a:rPr>
            <a:t> </a:t>
          </a:r>
          <a:r>
            <a:rPr lang="en-US" sz="1600" spc="-20" dirty="0">
              <a:solidFill>
                <a:schemeClr val="bg2">
                  <a:lumMod val="25000"/>
                </a:schemeClr>
              </a:solidFill>
              <a:latin typeface="Times New Roman" panose="02020603050405020304" pitchFamily="18" charset="0"/>
              <a:cs typeface="Times New Roman" panose="02020603050405020304" pitchFamily="18" charset="0"/>
            </a:rPr>
            <a:t>text </a:t>
          </a:r>
          <a:r>
            <a:rPr lang="en-US" sz="1600" spc="-10" dirty="0">
              <a:solidFill>
                <a:schemeClr val="bg2">
                  <a:lumMod val="25000"/>
                </a:schemeClr>
              </a:solidFill>
              <a:latin typeface="Times New Roman" panose="02020603050405020304" pitchFamily="18" charset="0"/>
              <a:cs typeface="Times New Roman" panose="02020603050405020304" pitchFamily="18" charset="0"/>
            </a:rPr>
            <a:t>classification</a:t>
          </a:r>
          <a:r>
            <a:rPr lang="en-US" sz="1600" spc="-60" dirty="0">
              <a:solidFill>
                <a:schemeClr val="bg2">
                  <a:lumMod val="25000"/>
                </a:schemeClr>
              </a:solidFill>
              <a:latin typeface="Times New Roman" panose="02020603050405020304" pitchFamily="18" charset="0"/>
              <a:cs typeface="Times New Roman" panose="02020603050405020304" pitchFamily="18" charset="0"/>
            </a:rPr>
            <a:t> </a:t>
          </a:r>
          <a:r>
            <a:rPr lang="en-US" sz="1600" dirty="0">
              <a:solidFill>
                <a:schemeClr val="bg2">
                  <a:lumMod val="25000"/>
                </a:schemeClr>
              </a:solidFill>
              <a:latin typeface="Times New Roman" panose="02020603050405020304" pitchFamily="18" charset="0"/>
              <a:cs typeface="Times New Roman" panose="02020603050405020304" pitchFamily="18" charset="0"/>
            </a:rPr>
            <a:t>tool</a:t>
          </a:r>
          <a:r>
            <a:rPr lang="en-US" sz="1600" spc="-55" dirty="0">
              <a:solidFill>
                <a:schemeClr val="bg2">
                  <a:lumMod val="25000"/>
                </a:schemeClr>
              </a:solidFill>
              <a:latin typeface="Times New Roman" panose="02020603050405020304" pitchFamily="18" charset="0"/>
              <a:cs typeface="Times New Roman" panose="02020603050405020304" pitchFamily="18" charset="0"/>
            </a:rPr>
            <a:t> </a:t>
          </a:r>
          <a:r>
            <a:rPr lang="en-US" sz="1600" dirty="0">
              <a:solidFill>
                <a:schemeClr val="bg2">
                  <a:lumMod val="25000"/>
                </a:schemeClr>
              </a:solidFill>
              <a:latin typeface="Times New Roman" panose="02020603050405020304" pitchFamily="18" charset="0"/>
              <a:cs typeface="Times New Roman" panose="02020603050405020304" pitchFamily="18" charset="0"/>
            </a:rPr>
            <a:t>that</a:t>
          </a:r>
          <a:r>
            <a:rPr lang="en-US" sz="1600" spc="-55" dirty="0">
              <a:solidFill>
                <a:schemeClr val="bg2">
                  <a:lumMod val="25000"/>
                </a:schemeClr>
              </a:solidFill>
              <a:latin typeface="Times New Roman" panose="02020603050405020304" pitchFamily="18" charset="0"/>
              <a:cs typeface="Times New Roman" panose="02020603050405020304" pitchFamily="18" charset="0"/>
            </a:rPr>
            <a:t> </a:t>
          </a:r>
          <a:r>
            <a:rPr lang="en-US" sz="1600" dirty="0">
              <a:solidFill>
                <a:schemeClr val="bg2">
                  <a:lumMod val="25000"/>
                </a:schemeClr>
              </a:solidFill>
              <a:latin typeface="Times New Roman" panose="02020603050405020304" pitchFamily="18" charset="0"/>
              <a:cs typeface="Times New Roman" panose="02020603050405020304" pitchFamily="18" charset="0"/>
            </a:rPr>
            <a:t>analyses</a:t>
          </a:r>
          <a:r>
            <a:rPr lang="en-US" sz="1600" spc="-60" dirty="0">
              <a:solidFill>
                <a:schemeClr val="bg2">
                  <a:lumMod val="25000"/>
                </a:schemeClr>
              </a:solidFill>
              <a:latin typeface="Times New Roman" panose="02020603050405020304" pitchFamily="18" charset="0"/>
              <a:cs typeface="Times New Roman" panose="02020603050405020304" pitchFamily="18" charset="0"/>
            </a:rPr>
            <a:t> </a:t>
          </a:r>
          <a:r>
            <a:rPr lang="en-US" sz="1600" dirty="0">
              <a:solidFill>
                <a:schemeClr val="bg2">
                  <a:lumMod val="25000"/>
                </a:schemeClr>
              </a:solidFill>
              <a:latin typeface="Times New Roman" panose="02020603050405020304" pitchFamily="18" charset="0"/>
              <a:cs typeface="Times New Roman" panose="02020603050405020304" pitchFamily="18" charset="0"/>
            </a:rPr>
            <a:t>an</a:t>
          </a:r>
          <a:r>
            <a:rPr lang="en-US" sz="1600" spc="-55" dirty="0">
              <a:solidFill>
                <a:schemeClr val="bg2">
                  <a:lumMod val="25000"/>
                </a:schemeClr>
              </a:solidFill>
              <a:latin typeface="Times New Roman" panose="02020603050405020304" pitchFamily="18" charset="0"/>
              <a:cs typeface="Times New Roman" panose="02020603050405020304" pitchFamily="18" charset="0"/>
            </a:rPr>
            <a:t> </a:t>
          </a:r>
          <a:r>
            <a:rPr lang="en-US" sz="1600" spc="-10" dirty="0">
              <a:solidFill>
                <a:schemeClr val="bg2">
                  <a:lumMod val="25000"/>
                </a:schemeClr>
              </a:solidFill>
              <a:latin typeface="Times New Roman" panose="02020603050405020304" pitchFamily="18" charset="0"/>
              <a:cs typeface="Times New Roman" panose="02020603050405020304" pitchFamily="18" charset="0"/>
            </a:rPr>
            <a:t>incoming </a:t>
          </a:r>
          <a:r>
            <a:rPr lang="en-US" sz="1600" dirty="0">
              <a:solidFill>
                <a:schemeClr val="bg2">
                  <a:lumMod val="25000"/>
                </a:schemeClr>
              </a:solidFill>
              <a:latin typeface="Times New Roman" panose="02020603050405020304" pitchFamily="18" charset="0"/>
              <a:cs typeface="Times New Roman" panose="02020603050405020304" pitchFamily="18" charset="0"/>
            </a:rPr>
            <a:t>message</a:t>
          </a:r>
          <a:r>
            <a:rPr lang="en-US" sz="1600" spc="-75" dirty="0">
              <a:solidFill>
                <a:schemeClr val="bg2">
                  <a:lumMod val="25000"/>
                </a:schemeClr>
              </a:solidFill>
              <a:latin typeface="Times New Roman" panose="02020603050405020304" pitchFamily="18" charset="0"/>
              <a:cs typeface="Times New Roman" panose="02020603050405020304" pitchFamily="18" charset="0"/>
            </a:rPr>
            <a:t> </a:t>
          </a:r>
          <a:r>
            <a:rPr lang="en-US" sz="1600" dirty="0">
              <a:solidFill>
                <a:schemeClr val="bg2">
                  <a:lumMod val="25000"/>
                </a:schemeClr>
              </a:solidFill>
              <a:latin typeface="Times New Roman" panose="02020603050405020304" pitchFamily="18" charset="0"/>
              <a:cs typeface="Times New Roman" panose="02020603050405020304" pitchFamily="18" charset="0"/>
            </a:rPr>
            <a:t>and</a:t>
          </a:r>
          <a:r>
            <a:rPr lang="en-US" sz="1600" spc="-75" dirty="0">
              <a:solidFill>
                <a:schemeClr val="bg2">
                  <a:lumMod val="25000"/>
                </a:schemeClr>
              </a:solidFill>
              <a:latin typeface="Times New Roman" panose="02020603050405020304" pitchFamily="18" charset="0"/>
              <a:cs typeface="Times New Roman" panose="02020603050405020304" pitchFamily="18" charset="0"/>
            </a:rPr>
            <a:t> </a:t>
          </a:r>
          <a:r>
            <a:rPr lang="en-US" sz="1600" dirty="0">
              <a:solidFill>
                <a:schemeClr val="bg2">
                  <a:lumMod val="25000"/>
                </a:schemeClr>
              </a:solidFill>
              <a:latin typeface="Times New Roman" panose="02020603050405020304" pitchFamily="18" charset="0"/>
              <a:cs typeface="Times New Roman" panose="02020603050405020304" pitchFamily="18" charset="0"/>
            </a:rPr>
            <a:t>tells</a:t>
          </a:r>
          <a:r>
            <a:rPr lang="en-US" sz="1600" spc="-75" dirty="0">
              <a:solidFill>
                <a:schemeClr val="bg2">
                  <a:lumMod val="25000"/>
                </a:schemeClr>
              </a:solidFill>
              <a:latin typeface="Times New Roman" panose="02020603050405020304" pitchFamily="18" charset="0"/>
              <a:cs typeface="Times New Roman" panose="02020603050405020304" pitchFamily="18" charset="0"/>
            </a:rPr>
            <a:t> </a:t>
          </a:r>
          <a:r>
            <a:rPr lang="en-US" sz="1600" dirty="0">
              <a:solidFill>
                <a:schemeClr val="bg2">
                  <a:lumMod val="25000"/>
                </a:schemeClr>
              </a:solidFill>
              <a:latin typeface="Times New Roman" panose="02020603050405020304" pitchFamily="18" charset="0"/>
              <a:cs typeface="Times New Roman" panose="02020603050405020304" pitchFamily="18" charset="0"/>
            </a:rPr>
            <a:t>whether</a:t>
          </a:r>
          <a:r>
            <a:rPr lang="en-US" sz="1600" spc="-75" dirty="0">
              <a:solidFill>
                <a:schemeClr val="bg2">
                  <a:lumMod val="25000"/>
                </a:schemeClr>
              </a:solidFill>
              <a:latin typeface="Times New Roman" panose="02020603050405020304" pitchFamily="18" charset="0"/>
              <a:cs typeface="Times New Roman" panose="02020603050405020304" pitchFamily="18" charset="0"/>
            </a:rPr>
            <a:t> </a:t>
          </a:r>
          <a:r>
            <a:rPr lang="en-US" sz="1600" dirty="0">
              <a:solidFill>
                <a:schemeClr val="bg2">
                  <a:lumMod val="25000"/>
                </a:schemeClr>
              </a:solidFill>
              <a:latin typeface="Times New Roman" panose="02020603050405020304" pitchFamily="18" charset="0"/>
              <a:cs typeface="Times New Roman" panose="02020603050405020304" pitchFamily="18" charset="0"/>
            </a:rPr>
            <a:t>the</a:t>
          </a:r>
          <a:r>
            <a:rPr lang="en-US" sz="1600" spc="-75" dirty="0">
              <a:solidFill>
                <a:schemeClr val="bg2">
                  <a:lumMod val="25000"/>
                </a:schemeClr>
              </a:solidFill>
              <a:latin typeface="Times New Roman" panose="02020603050405020304" pitchFamily="18" charset="0"/>
              <a:cs typeface="Times New Roman" panose="02020603050405020304" pitchFamily="18" charset="0"/>
            </a:rPr>
            <a:t> </a:t>
          </a:r>
          <a:r>
            <a:rPr lang="en-US" sz="1600" spc="-10" dirty="0">
              <a:solidFill>
                <a:schemeClr val="bg2">
                  <a:lumMod val="25000"/>
                </a:schemeClr>
              </a:solidFill>
              <a:latin typeface="Times New Roman" panose="02020603050405020304" pitchFamily="18" charset="0"/>
              <a:cs typeface="Times New Roman" panose="02020603050405020304" pitchFamily="18" charset="0"/>
            </a:rPr>
            <a:t>underlying </a:t>
          </a:r>
          <a:r>
            <a:rPr lang="en-US" sz="1600" dirty="0">
              <a:solidFill>
                <a:schemeClr val="bg2">
                  <a:lumMod val="25000"/>
                </a:schemeClr>
              </a:solidFill>
              <a:latin typeface="Times New Roman" panose="02020603050405020304" pitchFamily="18" charset="0"/>
              <a:cs typeface="Times New Roman" panose="02020603050405020304" pitchFamily="18" charset="0"/>
            </a:rPr>
            <a:t>sentiment</a:t>
          </a:r>
          <a:r>
            <a:rPr lang="en-US" sz="1600" spc="-100" dirty="0">
              <a:solidFill>
                <a:schemeClr val="bg2">
                  <a:lumMod val="25000"/>
                </a:schemeClr>
              </a:solidFill>
              <a:latin typeface="Times New Roman" panose="02020603050405020304" pitchFamily="18" charset="0"/>
              <a:cs typeface="Times New Roman" panose="02020603050405020304" pitchFamily="18" charset="0"/>
            </a:rPr>
            <a:t> </a:t>
          </a:r>
          <a:r>
            <a:rPr lang="en-US" sz="1600" dirty="0">
              <a:solidFill>
                <a:schemeClr val="bg2">
                  <a:lumMod val="25000"/>
                </a:schemeClr>
              </a:solidFill>
              <a:latin typeface="Times New Roman" panose="02020603050405020304" pitchFamily="18" charset="0"/>
              <a:cs typeface="Times New Roman" panose="02020603050405020304" pitchFamily="18" charset="0"/>
            </a:rPr>
            <a:t>is</a:t>
          </a:r>
          <a:r>
            <a:rPr lang="en-US" sz="1600" spc="-100" dirty="0">
              <a:solidFill>
                <a:schemeClr val="bg2">
                  <a:lumMod val="25000"/>
                </a:schemeClr>
              </a:solidFill>
              <a:latin typeface="Times New Roman" panose="02020603050405020304" pitchFamily="18" charset="0"/>
              <a:cs typeface="Times New Roman" panose="02020603050405020304" pitchFamily="18" charset="0"/>
            </a:rPr>
            <a:t> </a:t>
          </a:r>
          <a:r>
            <a:rPr lang="en-US" sz="1600" dirty="0">
              <a:solidFill>
                <a:schemeClr val="bg2">
                  <a:lumMod val="25000"/>
                </a:schemeClr>
              </a:solidFill>
              <a:latin typeface="Times New Roman" panose="02020603050405020304" pitchFamily="18" charset="0"/>
              <a:cs typeface="Times New Roman" panose="02020603050405020304" pitchFamily="18" charset="0"/>
            </a:rPr>
            <a:t>positive,</a:t>
          </a:r>
          <a:r>
            <a:rPr lang="en-US" sz="1600" spc="-95" dirty="0">
              <a:solidFill>
                <a:schemeClr val="bg2">
                  <a:lumMod val="25000"/>
                </a:schemeClr>
              </a:solidFill>
              <a:latin typeface="Times New Roman" panose="02020603050405020304" pitchFamily="18" charset="0"/>
              <a:cs typeface="Times New Roman" panose="02020603050405020304" pitchFamily="18" charset="0"/>
            </a:rPr>
            <a:t> </a:t>
          </a:r>
          <a:r>
            <a:rPr lang="en-US" sz="1600" dirty="0">
              <a:solidFill>
                <a:schemeClr val="bg2">
                  <a:lumMod val="25000"/>
                </a:schemeClr>
              </a:solidFill>
              <a:latin typeface="Times New Roman" panose="02020603050405020304" pitchFamily="18" charset="0"/>
              <a:cs typeface="Times New Roman" panose="02020603050405020304" pitchFamily="18" charset="0"/>
            </a:rPr>
            <a:t>negative</a:t>
          </a:r>
          <a:r>
            <a:rPr lang="en-US" sz="1600" spc="-100" dirty="0">
              <a:solidFill>
                <a:schemeClr val="bg2">
                  <a:lumMod val="25000"/>
                </a:schemeClr>
              </a:solidFill>
              <a:latin typeface="Times New Roman" panose="02020603050405020304" pitchFamily="18" charset="0"/>
              <a:cs typeface="Times New Roman" panose="02020603050405020304" pitchFamily="18" charset="0"/>
            </a:rPr>
            <a:t> </a:t>
          </a:r>
          <a:r>
            <a:rPr lang="en-US" sz="1600" dirty="0">
              <a:solidFill>
                <a:schemeClr val="bg2">
                  <a:lumMod val="25000"/>
                </a:schemeClr>
              </a:solidFill>
              <a:latin typeface="Times New Roman" panose="02020603050405020304" pitchFamily="18" charset="0"/>
              <a:cs typeface="Times New Roman" panose="02020603050405020304" pitchFamily="18" charset="0"/>
            </a:rPr>
            <a:t>or</a:t>
          </a:r>
          <a:r>
            <a:rPr lang="en-US" sz="1600" spc="-100" dirty="0">
              <a:solidFill>
                <a:schemeClr val="bg2">
                  <a:lumMod val="25000"/>
                </a:schemeClr>
              </a:solidFill>
              <a:latin typeface="Times New Roman" panose="02020603050405020304" pitchFamily="18" charset="0"/>
              <a:cs typeface="Times New Roman" panose="02020603050405020304" pitchFamily="18" charset="0"/>
            </a:rPr>
            <a:t> </a:t>
          </a:r>
          <a:r>
            <a:rPr lang="en-US" sz="1600" spc="-10" dirty="0">
              <a:solidFill>
                <a:schemeClr val="bg2">
                  <a:lumMod val="25000"/>
                </a:schemeClr>
              </a:solidFill>
              <a:latin typeface="Times New Roman" panose="02020603050405020304" pitchFamily="18" charset="0"/>
              <a:cs typeface="Times New Roman" panose="02020603050405020304" pitchFamily="18" charset="0"/>
            </a:rPr>
            <a:t>neutral.</a:t>
          </a:r>
          <a:endParaRPr lang="en-US" sz="1600" dirty="0">
            <a:solidFill>
              <a:schemeClr val="bg2">
                <a:lumMod val="25000"/>
              </a:schemeClr>
            </a:solidFill>
            <a:latin typeface="Times New Roman" panose="02020603050405020304" pitchFamily="18" charset="0"/>
            <a:cs typeface="Times New Roman" panose="02020603050405020304" pitchFamily="18" charset="0"/>
          </a:endParaRPr>
        </a:p>
      </dgm:t>
    </dgm:pt>
    <dgm:pt modelId="{63B1F324-0564-462F-B32C-07C785B986EB}" type="parTrans" cxnId="{1238C67C-9BC4-4FBD-9099-E49858AFE8B8}">
      <dgm:prSet/>
      <dgm:spPr/>
      <dgm:t>
        <a:bodyPr/>
        <a:lstStyle/>
        <a:p>
          <a:endParaRPr lang="en-US"/>
        </a:p>
      </dgm:t>
    </dgm:pt>
    <dgm:pt modelId="{C5E9E873-D01F-402B-B872-5653399FF625}" type="sibTrans" cxnId="{1238C67C-9BC4-4FBD-9099-E49858AFE8B8}">
      <dgm:prSet/>
      <dgm:spPr/>
      <dgm:t>
        <a:bodyPr/>
        <a:lstStyle/>
        <a:p>
          <a:endParaRPr lang="en-US"/>
        </a:p>
      </dgm:t>
    </dgm:pt>
    <dgm:pt modelId="{259FB723-C51F-4AF5-BE8B-B7105CC6185F}">
      <dgm:prSet custT="1"/>
      <dgm:spPr/>
      <dgm:t>
        <a:bodyPr/>
        <a:lstStyle/>
        <a:p>
          <a:pPr algn="ctr">
            <a:lnSpc>
              <a:spcPct val="100000"/>
            </a:lnSpc>
          </a:pPr>
          <a:r>
            <a:rPr lang="en-US" sz="1600" kern="1200" dirty="0">
              <a:solidFill>
                <a:srgbClr val="CFE2E7">
                  <a:lumMod val="25000"/>
                </a:srgbClr>
              </a:solidFill>
              <a:latin typeface="Times New Roman" panose="02020603050405020304" pitchFamily="18" charset="0"/>
              <a:ea typeface="+mn-ea"/>
              <a:cs typeface="Times New Roman" panose="02020603050405020304" pitchFamily="18" charset="0"/>
            </a:rPr>
            <a:t>I won the lottery Today                              Positive</a:t>
          </a:r>
        </a:p>
      </dgm:t>
    </dgm:pt>
    <dgm:pt modelId="{B9BC00CF-2CDD-4EFA-817C-E0D0BFB3FD4C}" type="parTrans" cxnId="{6B68CB73-C101-4BCF-8F26-D525AA1864E8}">
      <dgm:prSet/>
      <dgm:spPr/>
      <dgm:t>
        <a:bodyPr/>
        <a:lstStyle/>
        <a:p>
          <a:endParaRPr lang="en-US"/>
        </a:p>
      </dgm:t>
    </dgm:pt>
    <dgm:pt modelId="{06712605-C97F-4351-A521-F011FE4CF5DD}" type="sibTrans" cxnId="{6B68CB73-C101-4BCF-8F26-D525AA1864E8}">
      <dgm:prSet/>
      <dgm:spPr/>
      <dgm:t>
        <a:bodyPr/>
        <a:lstStyle/>
        <a:p>
          <a:endParaRPr lang="en-US"/>
        </a:p>
      </dgm:t>
    </dgm:pt>
    <dgm:pt modelId="{42B56470-1607-4064-BD66-DD6A961FB2D2}">
      <dgm:prSet custT="1"/>
      <dgm:spPr/>
      <dgm:t>
        <a:bodyPr/>
        <a:lstStyle/>
        <a:p>
          <a:pPr>
            <a:lnSpc>
              <a:spcPct val="100000"/>
            </a:lnSpc>
          </a:pPr>
          <a:r>
            <a:rPr lang="en-US" sz="1600" kern="1200" dirty="0">
              <a:solidFill>
                <a:srgbClr val="CFE2E7">
                  <a:lumMod val="25000"/>
                </a:srgbClr>
              </a:solidFill>
              <a:latin typeface="Times New Roman" panose="02020603050405020304" pitchFamily="18" charset="0"/>
              <a:ea typeface="+mn-ea"/>
              <a:cs typeface="Times New Roman" panose="02020603050405020304" pitchFamily="18" charset="0"/>
            </a:rPr>
            <a:t>The food is ready                                              Neutral</a:t>
          </a:r>
        </a:p>
      </dgm:t>
    </dgm:pt>
    <dgm:pt modelId="{E11F0BF5-7B83-4FB4-B65D-0AC687617843}" type="parTrans" cxnId="{862A3FB9-B82F-46ED-B080-F73CA5213732}">
      <dgm:prSet/>
      <dgm:spPr/>
      <dgm:t>
        <a:bodyPr/>
        <a:lstStyle/>
        <a:p>
          <a:endParaRPr lang="en-US"/>
        </a:p>
      </dgm:t>
    </dgm:pt>
    <dgm:pt modelId="{00637EF7-FE24-4E7D-899A-D2969BD3AB9A}" type="sibTrans" cxnId="{862A3FB9-B82F-46ED-B080-F73CA5213732}">
      <dgm:prSet/>
      <dgm:spPr/>
      <dgm:t>
        <a:bodyPr/>
        <a:lstStyle/>
        <a:p>
          <a:endParaRPr lang="en-US"/>
        </a:p>
      </dgm:t>
    </dgm:pt>
    <dgm:pt modelId="{A4B4BC74-962A-41E4-8532-06AEE24273C0}">
      <dgm:prSet custT="1"/>
      <dgm:spPr/>
      <dgm:t>
        <a:bodyPr/>
        <a:lstStyle/>
        <a:p>
          <a:pPr>
            <a:lnSpc>
              <a:spcPct val="100000"/>
            </a:lnSpc>
          </a:pPr>
          <a:r>
            <a:rPr lang="en-US" sz="1600" kern="1200" dirty="0">
              <a:solidFill>
                <a:srgbClr val="CFE2E7">
                  <a:lumMod val="25000"/>
                </a:srgbClr>
              </a:solidFill>
              <a:latin typeface="Times New Roman" panose="02020603050405020304" pitchFamily="18" charset="0"/>
              <a:ea typeface="+mn-ea"/>
              <a:cs typeface="Times New Roman" panose="02020603050405020304" pitchFamily="18" charset="0"/>
            </a:rPr>
            <a:t>The weather is terrible                                      Negative</a:t>
          </a:r>
        </a:p>
      </dgm:t>
    </dgm:pt>
    <dgm:pt modelId="{90A64779-D9F1-4267-BCC5-CF8461EA8456}" type="parTrans" cxnId="{906FCDF9-3843-41AE-859C-B942582CA9E4}">
      <dgm:prSet/>
      <dgm:spPr/>
      <dgm:t>
        <a:bodyPr/>
        <a:lstStyle/>
        <a:p>
          <a:endParaRPr lang="en-US"/>
        </a:p>
      </dgm:t>
    </dgm:pt>
    <dgm:pt modelId="{F474C887-F885-4CD9-8ED4-ED7913380592}" type="sibTrans" cxnId="{906FCDF9-3843-41AE-859C-B942582CA9E4}">
      <dgm:prSet/>
      <dgm:spPr/>
      <dgm:t>
        <a:bodyPr/>
        <a:lstStyle/>
        <a:p>
          <a:endParaRPr lang="en-US"/>
        </a:p>
      </dgm:t>
    </dgm:pt>
    <dgm:pt modelId="{E73DA026-5B36-40BA-8331-0A4B53340E18}" type="pres">
      <dgm:prSet presAssocID="{7295AEAC-E0C1-4459-AF07-72245ECEA60B}" presName="root" presStyleCnt="0">
        <dgm:presLayoutVars>
          <dgm:dir/>
          <dgm:resizeHandles val="exact"/>
        </dgm:presLayoutVars>
      </dgm:prSet>
      <dgm:spPr/>
    </dgm:pt>
    <dgm:pt modelId="{87DE91FB-1A6A-4D9F-ACF7-53A094082443}" type="pres">
      <dgm:prSet presAssocID="{E53C7125-ABA6-450C-AF36-13A0E0EC2FDF}" presName="compNode" presStyleCnt="0"/>
      <dgm:spPr/>
    </dgm:pt>
    <dgm:pt modelId="{CA413B9A-3170-4B19-9EAA-169C3207B138}" type="pres">
      <dgm:prSet presAssocID="{E53C7125-ABA6-450C-AF36-13A0E0EC2FDF}" presName="iconRect" presStyleLbl="node1" presStyleIdx="0" presStyleCnt="4" custLinFactX="-61826" custLinFactNeighborX="-100000" custLinFactNeighborY="-1764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C45B0E7B-A7A2-45E7-97AE-C82E82AD0662}" type="pres">
      <dgm:prSet presAssocID="{E53C7125-ABA6-450C-AF36-13A0E0EC2FDF}" presName="spaceRect" presStyleCnt="0"/>
      <dgm:spPr/>
    </dgm:pt>
    <dgm:pt modelId="{74C5D001-747B-419B-A86B-9DFEAF5B6530}" type="pres">
      <dgm:prSet presAssocID="{E53C7125-ABA6-450C-AF36-13A0E0EC2FDF}" presName="textRect" presStyleLbl="revTx" presStyleIdx="0" presStyleCnt="4" custScaleX="167770" custScaleY="132655" custLinFactNeighborX="-43387" custLinFactNeighborY="-13857">
        <dgm:presLayoutVars>
          <dgm:chMax val="1"/>
          <dgm:chPref val="1"/>
        </dgm:presLayoutVars>
      </dgm:prSet>
      <dgm:spPr/>
    </dgm:pt>
    <dgm:pt modelId="{B52C9261-F016-43F4-92B4-9A53B88CF3F1}" type="pres">
      <dgm:prSet presAssocID="{C5E9E873-D01F-402B-B872-5653399FF625}" presName="sibTrans" presStyleCnt="0"/>
      <dgm:spPr/>
    </dgm:pt>
    <dgm:pt modelId="{54E552B7-C25A-4875-8770-0BB3C0BCB6C0}" type="pres">
      <dgm:prSet presAssocID="{259FB723-C51F-4AF5-BE8B-B7105CC6185F}" presName="compNode" presStyleCnt="0"/>
      <dgm:spPr/>
    </dgm:pt>
    <dgm:pt modelId="{34E0424D-8F27-433A-8649-FD2EEE958247}" type="pres">
      <dgm:prSet presAssocID="{259FB723-C51F-4AF5-BE8B-B7105CC6185F}" presName="iconRect" presStyleLbl="node1" presStyleIdx="1" presStyleCnt="4" custLinFactNeighborX="28373" custLinFactNeighborY="919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Envelope"/>
        </a:ext>
      </dgm:extLst>
    </dgm:pt>
    <dgm:pt modelId="{B1F636B1-D2DE-49DB-96BE-A4B83D2C1A14}" type="pres">
      <dgm:prSet presAssocID="{259FB723-C51F-4AF5-BE8B-B7105CC6185F}" presName="spaceRect" presStyleCnt="0"/>
      <dgm:spPr/>
    </dgm:pt>
    <dgm:pt modelId="{B0F4E7C5-1A51-444F-9788-D0F6C592BE44}" type="pres">
      <dgm:prSet presAssocID="{259FB723-C51F-4AF5-BE8B-B7105CC6185F}" presName="textRect" presStyleLbl="revTx" presStyleIdx="1" presStyleCnt="4" custScaleX="126532" custScaleY="85668" custLinFactNeighborX="22181" custLinFactNeighborY="-3779">
        <dgm:presLayoutVars>
          <dgm:chMax val="1"/>
          <dgm:chPref val="1"/>
        </dgm:presLayoutVars>
      </dgm:prSet>
      <dgm:spPr/>
    </dgm:pt>
    <dgm:pt modelId="{4970CDD3-A69A-4520-A27B-58154AF5A91D}" type="pres">
      <dgm:prSet presAssocID="{06712605-C97F-4351-A521-F011FE4CF5DD}" presName="sibTrans" presStyleCnt="0"/>
      <dgm:spPr/>
    </dgm:pt>
    <dgm:pt modelId="{34C46E1C-6C1A-4887-BFF3-843DA6EA32B2}" type="pres">
      <dgm:prSet presAssocID="{42B56470-1607-4064-BD66-DD6A961FB2D2}" presName="compNode" presStyleCnt="0"/>
      <dgm:spPr/>
    </dgm:pt>
    <dgm:pt modelId="{33888B50-CF64-4936-9A39-A87A175F3D9C}" type="pres">
      <dgm:prSet presAssocID="{42B56470-1607-4064-BD66-DD6A961FB2D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rk and knife"/>
        </a:ext>
      </dgm:extLst>
    </dgm:pt>
    <dgm:pt modelId="{DECE5DB4-94A9-4BD0-8295-475CC6F9FC42}" type="pres">
      <dgm:prSet presAssocID="{42B56470-1607-4064-BD66-DD6A961FB2D2}" presName="spaceRect" presStyleCnt="0"/>
      <dgm:spPr/>
    </dgm:pt>
    <dgm:pt modelId="{5EFB902A-055D-4D64-B901-847DC4C5B490}" type="pres">
      <dgm:prSet presAssocID="{42B56470-1607-4064-BD66-DD6A961FB2D2}" presName="textRect" presStyleLbl="revTx" presStyleIdx="2" presStyleCnt="4" custLinFactNeighborX="8660" custLinFactNeighborY="7356">
        <dgm:presLayoutVars>
          <dgm:chMax val="1"/>
          <dgm:chPref val="1"/>
        </dgm:presLayoutVars>
      </dgm:prSet>
      <dgm:spPr/>
    </dgm:pt>
    <dgm:pt modelId="{5BAC83F6-2B87-4238-9069-FDE7A558B672}" type="pres">
      <dgm:prSet presAssocID="{00637EF7-FE24-4E7D-899A-D2969BD3AB9A}" presName="sibTrans" presStyleCnt="0"/>
      <dgm:spPr/>
    </dgm:pt>
    <dgm:pt modelId="{944BB2A4-0CD8-420F-B63D-26A718CC62DE}" type="pres">
      <dgm:prSet presAssocID="{A4B4BC74-962A-41E4-8532-06AEE24273C0}" presName="compNode" presStyleCnt="0"/>
      <dgm:spPr/>
    </dgm:pt>
    <dgm:pt modelId="{4B6DD9ED-0884-43AA-908B-58852D60C4E1}" type="pres">
      <dgm:prSet presAssocID="{A4B4BC74-962A-41E4-8532-06AEE24273C0}" presName="iconRect" presStyleLbl="node1" presStyleIdx="3" presStyleCnt="4" custScaleX="118163" custScaleY="14068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ning"/>
        </a:ext>
      </dgm:extLst>
    </dgm:pt>
    <dgm:pt modelId="{984582FF-FD53-460A-B557-F0A35CE7768B}" type="pres">
      <dgm:prSet presAssocID="{A4B4BC74-962A-41E4-8532-06AEE24273C0}" presName="spaceRect" presStyleCnt="0"/>
      <dgm:spPr/>
    </dgm:pt>
    <dgm:pt modelId="{3A02884D-51E8-4F30-A6D7-C78F3D98FFD2}" type="pres">
      <dgm:prSet presAssocID="{A4B4BC74-962A-41E4-8532-06AEE24273C0}" presName="textRect" presStyleLbl="revTx" presStyleIdx="3" presStyleCnt="4" custScaleX="128506" custLinFactNeighborX="1275" custLinFactNeighborY="-4120">
        <dgm:presLayoutVars>
          <dgm:chMax val="1"/>
          <dgm:chPref val="1"/>
        </dgm:presLayoutVars>
      </dgm:prSet>
      <dgm:spPr/>
    </dgm:pt>
  </dgm:ptLst>
  <dgm:cxnLst>
    <dgm:cxn modelId="{C2DB1835-2147-4516-A82C-ECD01BE7521A}" type="presOf" srcId="{E53C7125-ABA6-450C-AF36-13A0E0EC2FDF}" destId="{74C5D001-747B-419B-A86B-9DFEAF5B6530}" srcOrd="0" destOrd="0" presId="urn:microsoft.com/office/officeart/2018/2/layout/IconLabelList"/>
    <dgm:cxn modelId="{E697A146-74E8-4E3C-9E87-21A7EE53C983}" type="presOf" srcId="{259FB723-C51F-4AF5-BE8B-B7105CC6185F}" destId="{B0F4E7C5-1A51-444F-9788-D0F6C592BE44}" srcOrd="0" destOrd="0" presId="urn:microsoft.com/office/officeart/2018/2/layout/IconLabelList"/>
    <dgm:cxn modelId="{B9C0DA69-C4FA-4273-B18C-7589E9AA2AE8}" type="presOf" srcId="{7295AEAC-E0C1-4459-AF07-72245ECEA60B}" destId="{E73DA026-5B36-40BA-8331-0A4B53340E18}" srcOrd="0" destOrd="0" presId="urn:microsoft.com/office/officeart/2018/2/layout/IconLabelList"/>
    <dgm:cxn modelId="{6B68CB73-C101-4BCF-8F26-D525AA1864E8}" srcId="{7295AEAC-E0C1-4459-AF07-72245ECEA60B}" destId="{259FB723-C51F-4AF5-BE8B-B7105CC6185F}" srcOrd="1" destOrd="0" parTransId="{B9BC00CF-2CDD-4EFA-817C-E0D0BFB3FD4C}" sibTransId="{06712605-C97F-4351-A521-F011FE4CF5DD}"/>
    <dgm:cxn modelId="{1238C67C-9BC4-4FBD-9099-E49858AFE8B8}" srcId="{7295AEAC-E0C1-4459-AF07-72245ECEA60B}" destId="{E53C7125-ABA6-450C-AF36-13A0E0EC2FDF}" srcOrd="0" destOrd="0" parTransId="{63B1F324-0564-462F-B32C-07C785B986EB}" sibTransId="{C5E9E873-D01F-402B-B872-5653399FF625}"/>
    <dgm:cxn modelId="{C084AC81-1C77-4817-92C4-777C024E6774}" type="presOf" srcId="{42B56470-1607-4064-BD66-DD6A961FB2D2}" destId="{5EFB902A-055D-4D64-B901-847DC4C5B490}" srcOrd="0" destOrd="0" presId="urn:microsoft.com/office/officeart/2018/2/layout/IconLabelList"/>
    <dgm:cxn modelId="{862A3FB9-B82F-46ED-B080-F73CA5213732}" srcId="{7295AEAC-E0C1-4459-AF07-72245ECEA60B}" destId="{42B56470-1607-4064-BD66-DD6A961FB2D2}" srcOrd="2" destOrd="0" parTransId="{E11F0BF5-7B83-4FB4-B65D-0AC687617843}" sibTransId="{00637EF7-FE24-4E7D-899A-D2969BD3AB9A}"/>
    <dgm:cxn modelId="{8FE49AD7-FA6C-46EA-883D-E82AA77A268E}" type="presOf" srcId="{A4B4BC74-962A-41E4-8532-06AEE24273C0}" destId="{3A02884D-51E8-4F30-A6D7-C78F3D98FFD2}" srcOrd="0" destOrd="0" presId="urn:microsoft.com/office/officeart/2018/2/layout/IconLabelList"/>
    <dgm:cxn modelId="{906FCDF9-3843-41AE-859C-B942582CA9E4}" srcId="{7295AEAC-E0C1-4459-AF07-72245ECEA60B}" destId="{A4B4BC74-962A-41E4-8532-06AEE24273C0}" srcOrd="3" destOrd="0" parTransId="{90A64779-D9F1-4267-BCC5-CF8461EA8456}" sibTransId="{F474C887-F885-4CD9-8ED4-ED7913380592}"/>
    <dgm:cxn modelId="{DABECC86-02CD-48D3-AA91-ECA506A36F3A}" type="presParOf" srcId="{E73DA026-5B36-40BA-8331-0A4B53340E18}" destId="{87DE91FB-1A6A-4D9F-ACF7-53A094082443}" srcOrd="0" destOrd="0" presId="urn:microsoft.com/office/officeart/2018/2/layout/IconLabelList"/>
    <dgm:cxn modelId="{BA2B415B-376D-466C-B1FE-9EBC474FF3E3}" type="presParOf" srcId="{87DE91FB-1A6A-4D9F-ACF7-53A094082443}" destId="{CA413B9A-3170-4B19-9EAA-169C3207B138}" srcOrd="0" destOrd="0" presId="urn:microsoft.com/office/officeart/2018/2/layout/IconLabelList"/>
    <dgm:cxn modelId="{79C181B3-8FFD-4258-A765-B13846C880B1}" type="presParOf" srcId="{87DE91FB-1A6A-4D9F-ACF7-53A094082443}" destId="{C45B0E7B-A7A2-45E7-97AE-C82E82AD0662}" srcOrd="1" destOrd="0" presId="urn:microsoft.com/office/officeart/2018/2/layout/IconLabelList"/>
    <dgm:cxn modelId="{A7D675AE-07E2-4493-A969-84D503A60AC5}" type="presParOf" srcId="{87DE91FB-1A6A-4D9F-ACF7-53A094082443}" destId="{74C5D001-747B-419B-A86B-9DFEAF5B6530}" srcOrd="2" destOrd="0" presId="urn:microsoft.com/office/officeart/2018/2/layout/IconLabelList"/>
    <dgm:cxn modelId="{743CD5D6-EF35-42C5-8FC3-8F29D9AF5C93}" type="presParOf" srcId="{E73DA026-5B36-40BA-8331-0A4B53340E18}" destId="{B52C9261-F016-43F4-92B4-9A53B88CF3F1}" srcOrd="1" destOrd="0" presId="urn:microsoft.com/office/officeart/2018/2/layout/IconLabelList"/>
    <dgm:cxn modelId="{5E0A98A4-E547-4377-A06A-70FCC793AC68}" type="presParOf" srcId="{E73DA026-5B36-40BA-8331-0A4B53340E18}" destId="{54E552B7-C25A-4875-8770-0BB3C0BCB6C0}" srcOrd="2" destOrd="0" presId="urn:microsoft.com/office/officeart/2018/2/layout/IconLabelList"/>
    <dgm:cxn modelId="{C9035785-1544-4740-8EF3-CAB2553FC2C9}" type="presParOf" srcId="{54E552B7-C25A-4875-8770-0BB3C0BCB6C0}" destId="{34E0424D-8F27-433A-8649-FD2EEE958247}" srcOrd="0" destOrd="0" presId="urn:microsoft.com/office/officeart/2018/2/layout/IconLabelList"/>
    <dgm:cxn modelId="{EE6FA7DC-F2BD-4262-88F1-0489818BEA88}" type="presParOf" srcId="{54E552B7-C25A-4875-8770-0BB3C0BCB6C0}" destId="{B1F636B1-D2DE-49DB-96BE-A4B83D2C1A14}" srcOrd="1" destOrd="0" presId="urn:microsoft.com/office/officeart/2018/2/layout/IconLabelList"/>
    <dgm:cxn modelId="{FC3B7BDA-068C-4785-9BAA-3CBC02DEA53D}" type="presParOf" srcId="{54E552B7-C25A-4875-8770-0BB3C0BCB6C0}" destId="{B0F4E7C5-1A51-444F-9788-D0F6C592BE44}" srcOrd="2" destOrd="0" presId="urn:microsoft.com/office/officeart/2018/2/layout/IconLabelList"/>
    <dgm:cxn modelId="{E6C13802-7C9C-4B8A-9764-5C12BAB80307}" type="presParOf" srcId="{E73DA026-5B36-40BA-8331-0A4B53340E18}" destId="{4970CDD3-A69A-4520-A27B-58154AF5A91D}" srcOrd="3" destOrd="0" presId="urn:microsoft.com/office/officeart/2018/2/layout/IconLabelList"/>
    <dgm:cxn modelId="{1EB1F336-2397-49DA-BA25-60C620025B59}" type="presParOf" srcId="{E73DA026-5B36-40BA-8331-0A4B53340E18}" destId="{34C46E1C-6C1A-4887-BFF3-843DA6EA32B2}" srcOrd="4" destOrd="0" presId="urn:microsoft.com/office/officeart/2018/2/layout/IconLabelList"/>
    <dgm:cxn modelId="{01B037D4-BCC4-4A3E-BC98-3A7D659788ED}" type="presParOf" srcId="{34C46E1C-6C1A-4887-BFF3-843DA6EA32B2}" destId="{33888B50-CF64-4936-9A39-A87A175F3D9C}" srcOrd="0" destOrd="0" presId="urn:microsoft.com/office/officeart/2018/2/layout/IconLabelList"/>
    <dgm:cxn modelId="{C32CA8AB-16A5-4816-B05A-C1C5A0196E7E}" type="presParOf" srcId="{34C46E1C-6C1A-4887-BFF3-843DA6EA32B2}" destId="{DECE5DB4-94A9-4BD0-8295-475CC6F9FC42}" srcOrd="1" destOrd="0" presId="urn:microsoft.com/office/officeart/2018/2/layout/IconLabelList"/>
    <dgm:cxn modelId="{BEED91FB-EE84-41E0-8744-D2FBEB8E4B6E}" type="presParOf" srcId="{34C46E1C-6C1A-4887-BFF3-843DA6EA32B2}" destId="{5EFB902A-055D-4D64-B901-847DC4C5B490}" srcOrd="2" destOrd="0" presId="urn:microsoft.com/office/officeart/2018/2/layout/IconLabelList"/>
    <dgm:cxn modelId="{1C4B3265-7478-44E9-AF4B-E29CB64BE647}" type="presParOf" srcId="{E73DA026-5B36-40BA-8331-0A4B53340E18}" destId="{5BAC83F6-2B87-4238-9069-FDE7A558B672}" srcOrd="5" destOrd="0" presId="urn:microsoft.com/office/officeart/2018/2/layout/IconLabelList"/>
    <dgm:cxn modelId="{830BA4BC-0951-4F48-B69F-75AD4FF8DFB1}" type="presParOf" srcId="{E73DA026-5B36-40BA-8331-0A4B53340E18}" destId="{944BB2A4-0CD8-420F-B63D-26A718CC62DE}" srcOrd="6" destOrd="0" presId="urn:microsoft.com/office/officeart/2018/2/layout/IconLabelList"/>
    <dgm:cxn modelId="{D17B629E-A987-43E8-86EF-CCEB57051CC6}" type="presParOf" srcId="{944BB2A4-0CD8-420F-B63D-26A718CC62DE}" destId="{4B6DD9ED-0884-43AA-908B-58852D60C4E1}" srcOrd="0" destOrd="0" presId="urn:microsoft.com/office/officeart/2018/2/layout/IconLabelList"/>
    <dgm:cxn modelId="{B6F9F9B1-703F-4569-8153-A6CA931B604C}" type="presParOf" srcId="{944BB2A4-0CD8-420F-B63D-26A718CC62DE}" destId="{984582FF-FD53-460A-B557-F0A35CE7768B}" srcOrd="1" destOrd="0" presId="urn:microsoft.com/office/officeart/2018/2/layout/IconLabelList"/>
    <dgm:cxn modelId="{050A8DB6-48C0-4D2F-89DF-061FC790D225}" type="presParOf" srcId="{944BB2A4-0CD8-420F-B63D-26A718CC62DE}" destId="{3A02884D-51E8-4F30-A6D7-C78F3D98FFD2}" srcOrd="2" destOrd="0" presId="urn:microsoft.com/office/officeart/2018/2/layout/IconLabel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95AEAC-E0C1-4459-AF07-72245ECEA60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53C7125-ABA6-450C-AF36-13A0E0EC2FDF}">
      <dgm:prSet custT="1"/>
      <dgm:spPr/>
      <dgm:t>
        <a:bodyPr/>
        <a:lstStyle/>
        <a:p>
          <a:pPr>
            <a:lnSpc>
              <a:spcPct val="100000"/>
            </a:lnSpc>
          </a:pPr>
          <a:r>
            <a:rPr lang="en-US" sz="1600" dirty="0">
              <a:solidFill>
                <a:schemeClr val="bg2">
                  <a:lumMod val="25000"/>
                </a:schemeClr>
              </a:solidFill>
              <a:latin typeface="Times New Roman" panose="02020603050405020304" pitchFamily="18" charset="0"/>
              <a:cs typeface="Times New Roman" panose="02020603050405020304" pitchFamily="18" charset="0"/>
            </a:rPr>
            <a:t>Data Pre-Processing</a:t>
          </a:r>
        </a:p>
      </dgm:t>
    </dgm:pt>
    <dgm:pt modelId="{63B1F324-0564-462F-B32C-07C785B986EB}" type="parTrans" cxnId="{1238C67C-9BC4-4FBD-9099-E49858AFE8B8}">
      <dgm:prSet/>
      <dgm:spPr/>
      <dgm:t>
        <a:bodyPr/>
        <a:lstStyle/>
        <a:p>
          <a:endParaRPr lang="en-US"/>
        </a:p>
      </dgm:t>
    </dgm:pt>
    <dgm:pt modelId="{C5E9E873-D01F-402B-B872-5653399FF625}" type="sibTrans" cxnId="{1238C67C-9BC4-4FBD-9099-E49858AFE8B8}">
      <dgm:prSet/>
      <dgm:spPr/>
      <dgm:t>
        <a:bodyPr/>
        <a:lstStyle/>
        <a:p>
          <a:endParaRPr lang="en-US"/>
        </a:p>
      </dgm:t>
    </dgm:pt>
    <dgm:pt modelId="{92EA851D-DFA6-4EE4-A5E8-074EDE325734}">
      <dgm:prSet custT="1"/>
      <dgm:spPr/>
      <dgm:t>
        <a:bodyPr/>
        <a:lstStyle/>
        <a:p>
          <a:pPr>
            <a:lnSpc>
              <a:spcPct val="100000"/>
            </a:lnSpc>
          </a:pPr>
          <a:r>
            <a:rPr lang="en-US" sz="1600" dirty="0">
              <a:solidFill>
                <a:schemeClr val="bg2">
                  <a:lumMod val="25000"/>
                </a:schemeClr>
              </a:solidFill>
              <a:latin typeface="Times New Roman" panose="02020603050405020304" pitchFamily="18" charset="0"/>
              <a:cs typeface="Times New Roman" panose="02020603050405020304" pitchFamily="18" charset="0"/>
            </a:rPr>
            <a:t>Sentiment Classification</a:t>
          </a:r>
        </a:p>
      </dgm:t>
    </dgm:pt>
    <dgm:pt modelId="{F9B0FF00-2C0C-4C0C-8DC0-B5681ACF882E}" type="parTrans" cxnId="{BF0E3A90-D482-4806-ADFC-1941C2A41603}">
      <dgm:prSet/>
      <dgm:spPr/>
      <dgm:t>
        <a:bodyPr/>
        <a:lstStyle/>
        <a:p>
          <a:endParaRPr lang="en-US"/>
        </a:p>
      </dgm:t>
    </dgm:pt>
    <dgm:pt modelId="{E8C081D1-7B08-4A74-B96E-3AB26C310FA1}" type="sibTrans" cxnId="{BF0E3A90-D482-4806-ADFC-1941C2A41603}">
      <dgm:prSet/>
      <dgm:spPr/>
      <dgm:t>
        <a:bodyPr/>
        <a:lstStyle/>
        <a:p>
          <a:endParaRPr lang="en-US"/>
        </a:p>
      </dgm:t>
    </dgm:pt>
    <dgm:pt modelId="{D087CD65-C8C7-4E83-AAAE-566F16F98D2B}">
      <dgm:prSet custT="1"/>
      <dgm:spPr/>
      <dgm:t>
        <a:bodyPr/>
        <a:lstStyle/>
        <a:p>
          <a:pPr>
            <a:lnSpc>
              <a:spcPct val="100000"/>
            </a:lnSpc>
          </a:pPr>
          <a:r>
            <a:rPr lang="en-US" sz="1600" dirty="0">
              <a:solidFill>
                <a:schemeClr val="bg2">
                  <a:lumMod val="25000"/>
                </a:schemeClr>
              </a:solidFill>
              <a:latin typeface="Times New Roman" panose="02020603050405020304" pitchFamily="18" charset="0"/>
              <a:cs typeface="Times New Roman" panose="02020603050405020304" pitchFamily="18" charset="0"/>
            </a:rPr>
            <a:t>Prediction of Comments</a:t>
          </a:r>
        </a:p>
      </dgm:t>
    </dgm:pt>
    <dgm:pt modelId="{F92D988E-A594-4657-958B-D3DFC3392D69}" type="parTrans" cxnId="{4DBBFC6C-8503-419B-83F3-82F4B8ACA3A6}">
      <dgm:prSet/>
      <dgm:spPr/>
      <dgm:t>
        <a:bodyPr/>
        <a:lstStyle/>
        <a:p>
          <a:endParaRPr lang="en-US"/>
        </a:p>
      </dgm:t>
    </dgm:pt>
    <dgm:pt modelId="{1889084B-F242-4613-BB89-B50A533FEC39}" type="sibTrans" cxnId="{4DBBFC6C-8503-419B-83F3-82F4B8ACA3A6}">
      <dgm:prSet/>
      <dgm:spPr/>
      <dgm:t>
        <a:bodyPr/>
        <a:lstStyle/>
        <a:p>
          <a:endParaRPr lang="en-US"/>
        </a:p>
      </dgm:t>
    </dgm:pt>
    <dgm:pt modelId="{62C7073E-D5D3-4651-A785-65E396F89697}">
      <dgm:prSet custT="1"/>
      <dgm:spPr/>
      <dgm:t>
        <a:bodyPr/>
        <a:lstStyle/>
        <a:p>
          <a:pPr>
            <a:lnSpc>
              <a:spcPct val="100000"/>
            </a:lnSpc>
          </a:pPr>
          <a:r>
            <a:rPr lang="en-US" sz="1600" dirty="0">
              <a:solidFill>
                <a:schemeClr val="bg2">
                  <a:lumMod val="25000"/>
                </a:schemeClr>
              </a:solidFill>
              <a:latin typeface="Times New Roman" panose="02020603050405020304" pitchFamily="18" charset="0"/>
              <a:cs typeface="Times New Roman" panose="02020603050405020304" pitchFamily="18" charset="0"/>
            </a:rPr>
            <a:t>Categorizing the Comments</a:t>
          </a:r>
        </a:p>
      </dgm:t>
    </dgm:pt>
    <dgm:pt modelId="{61731848-9AE5-4A91-B214-DEBAF96C4D7F}" type="parTrans" cxnId="{47FD973A-4486-4335-97CC-7DA194A77207}">
      <dgm:prSet/>
      <dgm:spPr/>
      <dgm:t>
        <a:bodyPr/>
        <a:lstStyle/>
        <a:p>
          <a:endParaRPr lang="en-US"/>
        </a:p>
      </dgm:t>
    </dgm:pt>
    <dgm:pt modelId="{671FA24C-43E3-4522-9647-7232BACF8100}" type="sibTrans" cxnId="{47FD973A-4486-4335-97CC-7DA194A77207}">
      <dgm:prSet/>
      <dgm:spPr/>
      <dgm:t>
        <a:bodyPr/>
        <a:lstStyle/>
        <a:p>
          <a:endParaRPr lang="en-US"/>
        </a:p>
      </dgm:t>
    </dgm:pt>
    <dgm:pt modelId="{E73DA026-5B36-40BA-8331-0A4B53340E18}" type="pres">
      <dgm:prSet presAssocID="{7295AEAC-E0C1-4459-AF07-72245ECEA60B}" presName="root" presStyleCnt="0">
        <dgm:presLayoutVars>
          <dgm:dir/>
          <dgm:resizeHandles val="exact"/>
        </dgm:presLayoutVars>
      </dgm:prSet>
      <dgm:spPr/>
    </dgm:pt>
    <dgm:pt modelId="{87DE91FB-1A6A-4D9F-ACF7-53A094082443}" type="pres">
      <dgm:prSet presAssocID="{E53C7125-ABA6-450C-AF36-13A0E0EC2FDF}" presName="compNode" presStyleCnt="0"/>
      <dgm:spPr/>
    </dgm:pt>
    <dgm:pt modelId="{CA413B9A-3170-4B19-9EAA-169C3207B138}" type="pres">
      <dgm:prSet presAssocID="{E53C7125-ABA6-450C-AF36-13A0E0EC2FDF}" presName="iconRect" presStyleLbl="node1" presStyleIdx="0" presStyleCnt="4" custScaleX="279733" custScaleY="83169" custLinFactX="-61826" custLinFactNeighborX="-100000" custLinFactNeighborY="-17643"/>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7305" t="6356" r="26565" b="2272"/>
          </a:stretch>
        </a:blipFill>
        <a:ln>
          <a:noFill/>
        </a:ln>
      </dgm:spPr>
    </dgm:pt>
    <dgm:pt modelId="{C45B0E7B-A7A2-45E7-97AE-C82E82AD0662}" type="pres">
      <dgm:prSet presAssocID="{E53C7125-ABA6-450C-AF36-13A0E0EC2FDF}" presName="spaceRect" presStyleCnt="0"/>
      <dgm:spPr/>
    </dgm:pt>
    <dgm:pt modelId="{74C5D001-747B-419B-A86B-9DFEAF5B6530}" type="pres">
      <dgm:prSet presAssocID="{E53C7125-ABA6-450C-AF36-13A0E0EC2FDF}" presName="textRect" presStyleLbl="revTx" presStyleIdx="0" presStyleCnt="4" custScaleX="130562" custScaleY="71058" custLinFactNeighborX="-19825" custLinFactNeighborY="-22353">
        <dgm:presLayoutVars>
          <dgm:chMax val="1"/>
          <dgm:chPref val="1"/>
        </dgm:presLayoutVars>
      </dgm:prSet>
      <dgm:spPr/>
    </dgm:pt>
    <dgm:pt modelId="{B52C9261-F016-43F4-92B4-9A53B88CF3F1}" type="pres">
      <dgm:prSet presAssocID="{C5E9E873-D01F-402B-B872-5653399FF625}" presName="sibTrans" presStyleCnt="0"/>
      <dgm:spPr/>
    </dgm:pt>
    <dgm:pt modelId="{F8F1A12B-C425-4D38-B1EB-A7901D1C695E}" type="pres">
      <dgm:prSet presAssocID="{92EA851D-DFA6-4EE4-A5E8-074EDE325734}" presName="compNode" presStyleCnt="0"/>
      <dgm:spPr/>
    </dgm:pt>
    <dgm:pt modelId="{89A62E14-AA62-41B3-A987-1CAC0BE53FF3}" type="pres">
      <dgm:prSet presAssocID="{92EA851D-DFA6-4EE4-A5E8-074EDE325734}" presName="iconRect" presStyleLbl="node1" presStyleIdx="1" presStyleCnt="4" custScaleX="217683" custLinFactNeighborX="-59792" custLinFactNeighborY="-21445"/>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963" t="-24387" r="-963" b="-17613"/>
          </a:stretch>
        </a:blipFill>
      </dgm:spPr>
    </dgm:pt>
    <dgm:pt modelId="{56645934-2344-41DB-A164-00BEABC69283}" type="pres">
      <dgm:prSet presAssocID="{92EA851D-DFA6-4EE4-A5E8-074EDE325734}" presName="spaceRect" presStyleCnt="0"/>
      <dgm:spPr/>
    </dgm:pt>
    <dgm:pt modelId="{18BA4D2E-7FD1-42D1-9B6A-B8F87ADB2372}" type="pres">
      <dgm:prSet presAssocID="{92EA851D-DFA6-4EE4-A5E8-074EDE325734}" presName="textRect" presStyleLbl="revTx" presStyleIdx="1" presStyleCnt="4" custScaleX="119116" custScaleY="61468" custLinFactNeighborX="-21162" custLinFactNeighborY="-66649">
        <dgm:presLayoutVars>
          <dgm:chMax val="1"/>
          <dgm:chPref val="1"/>
        </dgm:presLayoutVars>
      </dgm:prSet>
      <dgm:spPr/>
    </dgm:pt>
    <dgm:pt modelId="{9E15A2F1-4533-41D3-B05E-4B5D396D9C6D}" type="pres">
      <dgm:prSet presAssocID="{E8C081D1-7B08-4A74-B96E-3AB26C310FA1}" presName="sibTrans" presStyleCnt="0"/>
      <dgm:spPr/>
    </dgm:pt>
    <dgm:pt modelId="{E8863AB2-CFF0-42DE-965B-27E3E1C40C1C}" type="pres">
      <dgm:prSet presAssocID="{D087CD65-C8C7-4E83-AAAE-566F16F98D2B}" presName="compNode" presStyleCnt="0"/>
      <dgm:spPr/>
    </dgm:pt>
    <dgm:pt modelId="{4C2A07CB-C7F3-45F3-82C1-297BB36DBEED}" type="pres">
      <dgm:prSet presAssocID="{D087CD65-C8C7-4E83-AAAE-566F16F98D2B}" presName="iconRect" presStyleLbl="node1" presStyleIdx="2" presStyleCnt="4"/>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347" t="27722" r="693" b="10125"/>
          </a:stretch>
        </a:blipFill>
      </dgm:spPr>
    </dgm:pt>
    <dgm:pt modelId="{C2435A46-9138-46DF-A5AA-78BAAA9D8CF8}" type="pres">
      <dgm:prSet presAssocID="{D087CD65-C8C7-4E83-AAAE-566F16F98D2B}" presName="spaceRect" presStyleCnt="0"/>
      <dgm:spPr/>
    </dgm:pt>
    <dgm:pt modelId="{8EFAF3E7-3542-4AF6-8958-02C2A667F43A}" type="pres">
      <dgm:prSet presAssocID="{D087CD65-C8C7-4E83-AAAE-566F16F98D2B}" presName="textRect" presStyleLbl="revTx" presStyleIdx="2" presStyleCnt="4">
        <dgm:presLayoutVars>
          <dgm:chMax val="1"/>
          <dgm:chPref val="1"/>
        </dgm:presLayoutVars>
      </dgm:prSet>
      <dgm:spPr/>
    </dgm:pt>
    <dgm:pt modelId="{2B5F3F7E-4643-40AF-94C6-2AA8A76D9734}" type="pres">
      <dgm:prSet presAssocID="{1889084B-F242-4613-BB89-B50A533FEC39}" presName="sibTrans" presStyleCnt="0"/>
      <dgm:spPr/>
    </dgm:pt>
    <dgm:pt modelId="{812D92FD-8A51-4E52-98AA-1B121C2E656E}" type="pres">
      <dgm:prSet presAssocID="{62C7073E-D5D3-4651-A785-65E396F89697}" presName="compNode" presStyleCnt="0"/>
      <dgm:spPr/>
    </dgm:pt>
    <dgm:pt modelId="{CF3D81F3-F66C-4201-AA8A-7E4F53AB37C8}" type="pres">
      <dgm:prSet presAssocID="{62C7073E-D5D3-4651-A785-65E396F89697}" presName="iconRect" presStyleLbl="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3000" b="-3000"/>
          </a:stretch>
        </a:blipFill>
      </dgm:spPr>
    </dgm:pt>
    <dgm:pt modelId="{B9340A4F-D72B-4EBC-8BD8-A8FDA157B28F}" type="pres">
      <dgm:prSet presAssocID="{62C7073E-D5D3-4651-A785-65E396F89697}" presName="spaceRect" presStyleCnt="0"/>
      <dgm:spPr/>
    </dgm:pt>
    <dgm:pt modelId="{26057FAC-D83E-42C4-A84E-AA1E7A9A99E0}" type="pres">
      <dgm:prSet presAssocID="{62C7073E-D5D3-4651-A785-65E396F89697}" presName="textRect" presStyleLbl="revTx" presStyleIdx="3" presStyleCnt="4">
        <dgm:presLayoutVars>
          <dgm:chMax val="1"/>
          <dgm:chPref val="1"/>
        </dgm:presLayoutVars>
      </dgm:prSet>
      <dgm:spPr/>
    </dgm:pt>
  </dgm:ptLst>
  <dgm:cxnLst>
    <dgm:cxn modelId="{C989F011-C696-40AA-B004-33A980B53C4C}" type="presOf" srcId="{62C7073E-D5D3-4651-A785-65E396F89697}" destId="{26057FAC-D83E-42C4-A84E-AA1E7A9A99E0}" srcOrd="0" destOrd="0" presId="urn:microsoft.com/office/officeart/2018/2/layout/IconLabelList"/>
    <dgm:cxn modelId="{C2DB1835-2147-4516-A82C-ECD01BE7521A}" type="presOf" srcId="{E53C7125-ABA6-450C-AF36-13A0E0EC2FDF}" destId="{74C5D001-747B-419B-A86B-9DFEAF5B6530}" srcOrd="0" destOrd="0" presId="urn:microsoft.com/office/officeart/2018/2/layout/IconLabelList"/>
    <dgm:cxn modelId="{47FD973A-4486-4335-97CC-7DA194A77207}" srcId="{7295AEAC-E0C1-4459-AF07-72245ECEA60B}" destId="{62C7073E-D5D3-4651-A785-65E396F89697}" srcOrd="3" destOrd="0" parTransId="{61731848-9AE5-4A91-B214-DEBAF96C4D7F}" sibTransId="{671FA24C-43E3-4522-9647-7232BACF8100}"/>
    <dgm:cxn modelId="{B9C0DA69-C4FA-4273-B18C-7589E9AA2AE8}" type="presOf" srcId="{7295AEAC-E0C1-4459-AF07-72245ECEA60B}" destId="{E73DA026-5B36-40BA-8331-0A4B53340E18}" srcOrd="0" destOrd="0" presId="urn:microsoft.com/office/officeart/2018/2/layout/IconLabelList"/>
    <dgm:cxn modelId="{4DBBFC6C-8503-419B-83F3-82F4B8ACA3A6}" srcId="{7295AEAC-E0C1-4459-AF07-72245ECEA60B}" destId="{D087CD65-C8C7-4E83-AAAE-566F16F98D2B}" srcOrd="2" destOrd="0" parTransId="{F92D988E-A594-4657-958B-D3DFC3392D69}" sibTransId="{1889084B-F242-4613-BB89-B50A533FEC39}"/>
    <dgm:cxn modelId="{1238C67C-9BC4-4FBD-9099-E49858AFE8B8}" srcId="{7295AEAC-E0C1-4459-AF07-72245ECEA60B}" destId="{E53C7125-ABA6-450C-AF36-13A0E0EC2FDF}" srcOrd="0" destOrd="0" parTransId="{63B1F324-0564-462F-B32C-07C785B986EB}" sibTransId="{C5E9E873-D01F-402B-B872-5653399FF625}"/>
    <dgm:cxn modelId="{BF0E3A90-D482-4806-ADFC-1941C2A41603}" srcId="{7295AEAC-E0C1-4459-AF07-72245ECEA60B}" destId="{92EA851D-DFA6-4EE4-A5E8-074EDE325734}" srcOrd="1" destOrd="0" parTransId="{F9B0FF00-2C0C-4C0C-8DC0-B5681ACF882E}" sibTransId="{E8C081D1-7B08-4A74-B96E-3AB26C310FA1}"/>
    <dgm:cxn modelId="{F2DF72C2-2C46-409B-83BC-4A37183DFBCA}" type="presOf" srcId="{D087CD65-C8C7-4E83-AAAE-566F16F98D2B}" destId="{8EFAF3E7-3542-4AF6-8958-02C2A667F43A}" srcOrd="0" destOrd="0" presId="urn:microsoft.com/office/officeart/2018/2/layout/IconLabelList"/>
    <dgm:cxn modelId="{7E4502CC-16B8-4360-BF44-F686664E4E06}" type="presOf" srcId="{92EA851D-DFA6-4EE4-A5E8-074EDE325734}" destId="{18BA4D2E-7FD1-42D1-9B6A-B8F87ADB2372}" srcOrd="0" destOrd="0" presId="urn:microsoft.com/office/officeart/2018/2/layout/IconLabelList"/>
    <dgm:cxn modelId="{DABECC86-02CD-48D3-AA91-ECA506A36F3A}" type="presParOf" srcId="{E73DA026-5B36-40BA-8331-0A4B53340E18}" destId="{87DE91FB-1A6A-4D9F-ACF7-53A094082443}" srcOrd="0" destOrd="0" presId="urn:microsoft.com/office/officeart/2018/2/layout/IconLabelList"/>
    <dgm:cxn modelId="{BA2B415B-376D-466C-B1FE-9EBC474FF3E3}" type="presParOf" srcId="{87DE91FB-1A6A-4D9F-ACF7-53A094082443}" destId="{CA413B9A-3170-4B19-9EAA-169C3207B138}" srcOrd="0" destOrd="0" presId="urn:microsoft.com/office/officeart/2018/2/layout/IconLabelList"/>
    <dgm:cxn modelId="{79C181B3-8FFD-4258-A765-B13846C880B1}" type="presParOf" srcId="{87DE91FB-1A6A-4D9F-ACF7-53A094082443}" destId="{C45B0E7B-A7A2-45E7-97AE-C82E82AD0662}" srcOrd="1" destOrd="0" presId="urn:microsoft.com/office/officeart/2018/2/layout/IconLabelList"/>
    <dgm:cxn modelId="{A7D675AE-07E2-4493-A969-84D503A60AC5}" type="presParOf" srcId="{87DE91FB-1A6A-4D9F-ACF7-53A094082443}" destId="{74C5D001-747B-419B-A86B-9DFEAF5B6530}" srcOrd="2" destOrd="0" presId="urn:microsoft.com/office/officeart/2018/2/layout/IconLabelList"/>
    <dgm:cxn modelId="{743CD5D6-EF35-42C5-8FC3-8F29D9AF5C93}" type="presParOf" srcId="{E73DA026-5B36-40BA-8331-0A4B53340E18}" destId="{B52C9261-F016-43F4-92B4-9A53B88CF3F1}" srcOrd="1" destOrd="0" presId="urn:microsoft.com/office/officeart/2018/2/layout/IconLabelList"/>
    <dgm:cxn modelId="{AF908CD1-2290-48AB-88B7-33B646029771}" type="presParOf" srcId="{E73DA026-5B36-40BA-8331-0A4B53340E18}" destId="{F8F1A12B-C425-4D38-B1EB-A7901D1C695E}" srcOrd="2" destOrd="0" presId="urn:microsoft.com/office/officeart/2018/2/layout/IconLabelList"/>
    <dgm:cxn modelId="{9483E34E-B0BC-438A-B41E-7A9E4D3D317A}" type="presParOf" srcId="{F8F1A12B-C425-4D38-B1EB-A7901D1C695E}" destId="{89A62E14-AA62-41B3-A987-1CAC0BE53FF3}" srcOrd="0" destOrd="0" presId="urn:microsoft.com/office/officeart/2018/2/layout/IconLabelList"/>
    <dgm:cxn modelId="{A3667701-C324-4ACC-A27F-563F2A53850D}" type="presParOf" srcId="{F8F1A12B-C425-4D38-B1EB-A7901D1C695E}" destId="{56645934-2344-41DB-A164-00BEABC69283}" srcOrd="1" destOrd="0" presId="urn:microsoft.com/office/officeart/2018/2/layout/IconLabelList"/>
    <dgm:cxn modelId="{1CE09D98-FD44-4D8C-B880-30F2709645D9}" type="presParOf" srcId="{F8F1A12B-C425-4D38-B1EB-A7901D1C695E}" destId="{18BA4D2E-7FD1-42D1-9B6A-B8F87ADB2372}" srcOrd="2" destOrd="0" presId="urn:microsoft.com/office/officeart/2018/2/layout/IconLabelList"/>
    <dgm:cxn modelId="{579BF15A-7CA0-4069-B178-AC677872E2A7}" type="presParOf" srcId="{E73DA026-5B36-40BA-8331-0A4B53340E18}" destId="{9E15A2F1-4533-41D3-B05E-4B5D396D9C6D}" srcOrd="3" destOrd="0" presId="urn:microsoft.com/office/officeart/2018/2/layout/IconLabelList"/>
    <dgm:cxn modelId="{78220B8B-22A0-459E-99F4-BFE215C67A6C}" type="presParOf" srcId="{E73DA026-5B36-40BA-8331-0A4B53340E18}" destId="{E8863AB2-CFF0-42DE-965B-27E3E1C40C1C}" srcOrd="4" destOrd="0" presId="urn:microsoft.com/office/officeart/2018/2/layout/IconLabelList"/>
    <dgm:cxn modelId="{589654FE-04E9-417E-8374-7F9E170327A2}" type="presParOf" srcId="{E8863AB2-CFF0-42DE-965B-27E3E1C40C1C}" destId="{4C2A07CB-C7F3-45F3-82C1-297BB36DBEED}" srcOrd="0" destOrd="0" presId="urn:microsoft.com/office/officeart/2018/2/layout/IconLabelList"/>
    <dgm:cxn modelId="{1916AB0F-F1C6-4159-A5BD-99469B6B4853}" type="presParOf" srcId="{E8863AB2-CFF0-42DE-965B-27E3E1C40C1C}" destId="{C2435A46-9138-46DF-A5AA-78BAAA9D8CF8}" srcOrd="1" destOrd="0" presId="urn:microsoft.com/office/officeart/2018/2/layout/IconLabelList"/>
    <dgm:cxn modelId="{4FCA5B34-908C-4C6B-ABDE-D9FB0EA46855}" type="presParOf" srcId="{E8863AB2-CFF0-42DE-965B-27E3E1C40C1C}" destId="{8EFAF3E7-3542-4AF6-8958-02C2A667F43A}" srcOrd="2" destOrd="0" presId="urn:microsoft.com/office/officeart/2018/2/layout/IconLabelList"/>
    <dgm:cxn modelId="{CD1D9639-F812-405F-88E4-AB81FF76BEF3}" type="presParOf" srcId="{E73DA026-5B36-40BA-8331-0A4B53340E18}" destId="{2B5F3F7E-4643-40AF-94C6-2AA8A76D9734}" srcOrd="5" destOrd="0" presId="urn:microsoft.com/office/officeart/2018/2/layout/IconLabelList"/>
    <dgm:cxn modelId="{704C8CD9-7196-41B6-B8D4-166FEAFFACBB}" type="presParOf" srcId="{E73DA026-5B36-40BA-8331-0A4B53340E18}" destId="{812D92FD-8A51-4E52-98AA-1B121C2E656E}" srcOrd="6" destOrd="0" presId="urn:microsoft.com/office/officeart/2018/2/layout/IconLabelList"/>
    <dgm:cxn modelId="{18154DE5-2098-465B-9D77-F914A1F14258}" type="presParOf" srcId="{812D92FD-8A51-4E52-98AA-1B121C2E656E}" destId="{CF3D81F3-F66C-4201-AA8A-7E4F53AB37C8}" srcOrd="0" destOrd="0" presId="urn:microsoft.com/office/officeart/2018/2/layout/IconLabelList"/>
    <dgm:cxn modelId="{8501A86A-3392-4CC4-BFB9-9C91A06E9F8C}" type="presParOf" srcId="{812D92FD-8A51-4E52-98AA-1B121C2E656E}" destId="{B9340A4F-D72B-4EBC-8BD8-A8FDA157B28F}" srcOrd="1" destOrd="0" presId="urn:microsoft.com/office/officeart/2018/2/layout/IconLabelList"/>
    <dgm:cxn modelId="{D9007A44-5B33-4D6E-AF42-68A03D22AB34}" type="presParOf" srcId="{812D92FD-8A51-4E52-98AA-1B121C2E656E}" destId="{26057FAC-D83E-42C4-A84E-AA1E7A9A99E0}" srcOrd="2" destOrd="0" presId="urn:microsoft.com/office/officeart/2018/2/layout/IconLabel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413B9A-3170-4B19-9EAA-169C3207B138}">
      <dsp:nvSpPr>
        <dsp:cNvPr id="0" name=""/>
        <dsp:cNvSpPr/>
      </dsp:nvSpPr>
      <dsp:spPr>
        <a:xfrm>
          <a:off x="589728" y="246714"/>
          <a:ext cx="727734" cy="7277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4C5D001-747B-419B-A86B-9DFEAF5B6530}">
      <dsp:nvSpPr>
        <dsp:cNvPr id="0" name=""/>
        <dsp:cNvSpPr/>
      </dsp:nvSpPr>
      <dsp:spPr>
        <a:xfrm>
          <a:off x="73032" y="1126867"/>
          <a:ext cx="2713155" cy="1447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11200">
            <a:lnSpc>
              <a:spcPct val="100000"/>
            </a:lnSpc>
            <a:spcBef>
              <a:spcPct val="0"/>
            </a:spcBef>
            <a:spcAft>
              <a:spcPct val="35000"/>
            </a:spcAft>
            <a:buNone/>
          </a:pPr>
          <a:r>
            <a:rPr lang="en-US" sz="1600" kern="1200" dirty="0">
              <a:solidFill>
                <a:schemeClr val="bg2">
                  <a:lumMod val="25000"/>
                </a:schemeClr>
              </a:solidFill>
              <a:latin typeface="Times New Roman" panose="02020603050405020304" pitchFamily="18" charset="0"/>
              <a:cs typeface="Times New Roman" panose="02020603050405020304" pitchFamily="18" charset="0"/>
            </a:rPr>
            <a:t>Sentiment</a:t>
          </a:r>
          <a:r>
            <a:rPr lang="en-US" sz="1600" kern="1200" spc="-80" dirty="0">
              <a:solidFill>
                <a:schemeClr val="bg2">
                  <a:lumMod val="25000"/>
                </a:schemeClr>
              </a:solidFill>
              <a:latin typeface="Times New Roman" panose="02020603050405020304" pitchFamily="18" charset="0"/>
              <a:cs typeface="Times New Roman" panose="02020603050405020304" pitchFamily="18" charset="0"/>
            </a:rPr>
            <a:t> </a:t>
          </a:r>
          <a:r>
            <a:rPr lang="en-US" sz="1600" kern="1200" dirty="0">
              <a:solidFill>
                <a:schemeClr val="bg2">
                  <a:lumMod val="25000"/>
                </a:schemeClr>
              </a:solidFill>
              <a:latin typeface="Times New Roman" panose="02020603050405020304" pitchFamily="18" charset="0"/>
              <a:cs typeface="Times New Roman" panose="02020603050405020304" pitchFamily="18" charset="0"/>
            </a:rPr>
            <a:t>Analysis</a:t>
          </a:r>
          <a:r>
            <a:rPr lang="en-US" sz="1600" kern="1200" spc="-75" dirty="0">
              <a:solidFill>
                <a:schemeClr val="bg2">
                  <a:lumMod val="25000"/>
                </a:schemeClr>
              </a:solidFill>
              <a:latin typeface="Times New Roman" panose="02020603050405020304" pitchFamily="18" charset="0"/>
              <a:cs typeface="Times New Roman" panose="02020603050405020304" pitchFamily="18" charset="0"/>
            </a:rPr>
            <a:t> </a:t>
          </a:r>
          <a:r>
            <a:rPr lang="en-US" sz="1600" kern="1200" dirty="0">
              <a:solidFill>
                <a:schemeClr val="bg2">
                  <a:lumMod val="25000"/>
                </a:schemeClr>
              </a:solidFill>
              <a:latin typeface="Times New Roman" panose="02020603050405020304" pitchFamily="18" charset="0"/>
              <a:cs typeface="Times New Roman" panose="02020603050405020304" pitchFamily="18" charset="0"/>
            </a:rPr>
            <a:t>is</a:t>
          </a:r>
          <a:r>
            <a:rPr lang="en-US" sz="1600" kern="1200" spc="-80" dirty="0">
              <a:solidFill>
                <a:schemeClr val="bg2">
                  <a:lumMod val="25000"/>
                </a:schemeClr>
              </a:solidFill>
              <a:latin typeface="Times New Roman" panose="02020603050405020304" pitchFamily="18" charset="0"/>
              <a:cs typeface="Times New Roman" panose="02020603050405020304" pitchFamily="18" charset="0"/>
            </a:rPr>
            <a:t> </a:t>
          </a:r>
          <a:r>
            <a:rPr lang="en-US" sz="1600" kern="1200" dirty="0">
              <a:solidFill>
                <a:schemeClr val="bg2">
                  <a:lumMod val="25000"/>
                </a:schemeClr>
              </a:solidFill>
              <a:latin typeface="Times New Roman" panose="02020603050405020304" pitchFamily="18" charset="0"/>
              <a:cs typeface="Times New Roman" panose="02020603050405020304" pitchFamily="18" charset="0"/>
            </a:rPr>
            <a:t>the</a:t>
          </a:r>
          <a:r>
            <a:rPr lang="en-US" sz="1600" kern="1200" spc="-75" dirty="0">
              <a:solidFill>
                <a:schemeClr val="bg2">
                  <a:lumMod val="25000"/>
                </a:schemeClr>
              </a:solidFill>
              <a:latin typeface="Times New Roman" panose="02020603050405020304" pitchFamily="18" charset="0"/>
              <a:cs typeface="Times New Roman" panose="02020603050405020304" pitchFamily="18" charset="0"/>
            </a:rPr>
            <a:t> </a:t>
          </a:r>
          <a:r>
            <a:rPr lang="en-US" sz="1600" kern="1200" dirty="0">
              <a:solidFill>
                <a:schemeClr val="bg2">
                  <a:lumMod val="25000"/>
                </a:schemeClr>
              </a:solidFill>
              <a:latin typeface="Times New Roman" panose="02020603050405020304" pitchFamily="18" charset="0"/>
              <a:cs typeface="Times New Roman" panose="02020603050405020304" pitchFamily="18" charset="0"/>
            </a:rPr>
            <a:t>most</a:t>
          </a:r>
          <a:r>
            <a:rPr lang="en-US" sz="1600" kern="1200" spc="-75" dirty="0">
              <a:solidFill>
                <a:schemeClr val="bg2">
                  <a:lumMod val="25000"/>
                </a:schemeClr>
              </a:solidFill>
              <a:latin typeface="Times New Roman" panose="02020603050405020304" pitchFamily="18" charset="0"/>
              <a:cs typeface="Times New Roman" panose="02020603050405020304" pitchFamily="18" charset="0"/>
            </a:rPr>
            <a:t> </a:t>
          </a:r>
          <a:r>
            <a:rPr lang="en-US" sz="1600" kern="1200" dirty="0">
              <a:solidFill>
                <a:schemeClr val="bg2">
                  <a:lumMod val="25000"/>
                </a:schemeClr>
              </a:solidFill>
              <a:latin typeface="Times New Roman" panose="02020603050405020304" pitchFamily="18" charset="0"/>
              <a:cs typeface="Times New Roman" panose="02020603050405020304" pitchFamily="18" charset="0"/>
            </a:rPr>
            <a:t>common</a:t>
          </a:r>
          <a:r>
            <a:rPr lang="en-US" sz="1600" kern="1200" spc="-80" dirty="0">
              <a:solidFill>
                <a:schemeClr val="bg2">
                  <a:lumMod val="25000"/>
                </a:schemeClr>
              </a:solidFill>
              <a:latin typeface="Times New Roman" panose="02020603050405020304" pitchFamily="18" charset="0"/>
              <a:cs typeface="Times New Roman" panose="02020603050405020304" pitchFamily="18" charset="0"/>
            </a:rPr>
            <a:t> </a:t>
          </a:r>
          <a:r>
            <a:rPr lang="en-US" sz="1600" kern="1200" spc="-20" dirty="0">
              <a:solidFill>
                <a:schemeClr val="bg2">
                  <a:lumMod val="25000"/>
                </a:schemeClr>
              </a:solidFill>
              <a:latin typeface="Times New Roman" panose="02020603050405020304" pitchFamily="18" charset="0"/>
              <a:cs typeface="Times New Roman" panose="02020603050405020304" pitchFamily="18" charset="0"/>
            </a:rPr>
            <a:t>text </a:t>
          </a:r>
          <a:r>
            <a:rPr lang="en-US" sz="1600" kern="1200" spc="-10" dirty="0">
              <a:solidFill>
                <a:schemeClr val="bg2">
                  <a:lumMod val="25000"/>
                </a:schemeClr>
              </a:solidFill>
              <a:latin typeface="Times New Roman" panose="02020603050405020304" pitchFamily="18" charset="0"/>
              <a:cs typeface="Times New Roman" panose="02020603050405020304" pitchFamily="18" charset="0"/>
            </a:rPr>
            <a:t>classification</a:t>
          </a:r>
          <a:r>
            <a:rPr lang="en-US" sz="1600" kern="1200" spc="-60" dirty="0">
              <a:solidFill>
                <a:schemeClr val="bg2">
                  <a:lumMod val="25000"/>
                </a:schemeClr>
              </a:solidFill>
              <a:latin typeface="Times New Roman" panose="02020603050405020304" pitchFamily="18" charset="0"/>
              <a:cs typeface="Times New Roman" panose="02020603050405020304" pitchFamily="18" charset="0"/>
            </a:rPr>
            <a:t> </a:t>
          </a:r>
          <a:r>
            <a:rPr lang="en-US" sz="1600" kern="1200" dirty="0">
              <a:solidFill>
                <a:schemeClr val="bg2">
                  <a:lumMod val="25000"/>
                </a:schemeClr>
              </a:solidFill>
              <a:latin typeface="Times New Roman" panose="02020603050405020304" pitchFamily="18" charset="0"/>
              <a:cs typeface="Times New Roman" panose="02020603050405020304" pitchFamily="18" charset="0"/>
            </a:rPr>
            <a:t>tool</a:t>
          </a:r>
          <a:r>
            <a:rPr lang="en-US" sz="1600" kern="1200" spc="-55" dirty="0">
              <a:solidFill>
                <a:schemeClr val="bg2">
                  <a:lumMod val="25000"/>
                </a:schemeClr>
              </a:solidFill>
              <a:latin typeface="Times New Roman" panose="02020603050405020304" pitchFamily="18" charset="0"/>
              <a:cs typeface="Times New Roman" panose="02020603050405020304" pitchFamily="18" charset="0"/>
            </a:rPr>
            <a:t> </a:t>
          </a:r>
          <a:r>
            <a:rPr lang="en-US" sz="1600" kern="1200" dirty="0">
              <a:solidFill>
                <a:schemeClr val="bg2">
                  <a:lumMod val="25000"/>
                </a:schemeClr>
              </a:solidFill>
              <a:latin typeface="Times New Roman" panose="02020603050405020304" pitchFamily="18" charset="0"/>
              <a:cs typeface="Times New Roman" panose="02020603050405020304" pitchFamily="18" charset="0"/>
            </a:rPr>
            <a:t>that</a:t>
          </a:r>
          <a:r>
            <a:rPr lang="en-US" sz="1600" kern="1200" spc="-55" dirty="0">
              <a:solidFill>
                <a:schemeClr val="bg2">
                  <a:lumMod val="25000"/>
                </a:schemeClr>
              </a:solidFill>
              <a:latin typeface="Times New Roman" panose="02020603050405020304" pitchFamily="18" charset="0"/>
              <a:cs typeface="Times New Roman" panose="02020603050405020304" pitchFamily="18" charset="0"/>
            </a:rPr>
            <a:t> </a:t>
          </a:r>
          <a:r>
            <a:rPr lang="en-US" sz="1600" kern="1200" dirty="0">
              <a:solidFill>
                <a:schemeClr val="bg2">
                  <a:lumMod val="25000"/>
                </a:schemeClr>
              </a:solidFill>
              <a:latin typeface="Times New Roman" panose="02020603050405020304" pitchFamily="18" charset="0"/>
              <a:cs typeface="Times New Roman" panose="02020603050405020304" pitchFamily="18" charset="0"/>
            </a:rPr>
            <a:t>analyses</a:t>
          </a:r>
          <a:r>
            <a:rPr lang="en-US" sz="1600" kern="1200" spc="-60" dirty="0">
              <a:solidFill>
                <a:schemeClr val="bg2">
                  <a:lumMod val="25000"/>
                </a:schemeClr>
              </a:solidFill>
              <a:latin typeface="Times New Roman" panose="02020603050405020304" pitchFamily="18" charset="0"/>
              <a:cs typeface="Times New Roman" panose="02020603050405020304" pitchFamily="18" charset="0"/>
            </a:rPr>
            <a:t> </a:t>
          </a:r>
          <a:r>
            <a:rPr lang="en-US" sz="1600" kern="1200" dirty="0">
              <a:solidFill>
                <a:schemeClr val="bg2">
                  <a:lumMod val="25000"/>
                </a:schemeClr>
              </a:solidFill>
              <a:latin typeface="Times New Roman" panose="02020603050405020304" pitchFamily="18" charset="0"/>
              <a:cs typeface="Times New Roman" panose="02020603050405020304" pitchFamily="18" charset="0"/>
            </a:rPr>
            <a:t>an</a:t>
          </a:r>
          <a:r>
            <a:rPr lang="en-US" sz="1600" kern="1200" spc="-55" dirty="0">
              <a:solidFill>
                <a:schemeClr val="bg2">
                  <a:lumMod val="25000"/>
                </a:schemeClr>
              </a:solidFill>
              <a:latin typeface="Times New Roman" panose="02020603050405020304" pitchFamily="18" charset="0"/>
              <a:cs typeface="Times New Roman" panose="02020603050405020304" pitchFamily="18" charset="0"/>
            </a:rPr>
            <a:t> </a:t>
          </a:r>
          <a:r>
            <a:rPr lang="en-US" sz="1600" kern="1200" spc="-10" dirty="0">
              <a:solidFill>
                <a:schemeClr val="bg2">
                  <a:lumMod val="25000"/>
                </a:schemeClr>
              </a:solidFill>
              <a:latin typeface="Times New Roman" panose="02020603050405020304" pitchFamily="18" charset="0"/>
              <a:cs typeface="Times New Roman" panose="02020603050405020304" pitchFamily="18" charset="0"/>
            </a:rPr>
            <a:t>incoming </a:t>
          </a:r>
          <a:r>
            <a:rPr lang="en-US" sz="1600" kern="1200" dirty="0">
              <a:solidFill>
                <a:schemeClr val="bg2">
                  <a:lumMod val="25000"/>
                </a:schemeClr>
              </a:solidFill>
              <a:latin typeface="Times New Roman" panose="02020603050405020304" pitchFamily="18" charset="0"/>
              <a:cs typeface="Times New Roman" panose="02020603050405020304" pitchFamily="18" charset="0"/>
            </a:rPr>
            <a:t>message</a:t>
          </a:r>
          <a:r>
            <a:rPr lang="en-US" sz="1600" kern="1200" spc="-75" dirty="0">
              <a:solidFill>
                <a:schemeClr val="bg2">
                  <a:lumMod val="25000"/>
                </a:schemeClr>
              </a:solidFill>
              <a:latin typeface="Times New Roman" panose="02020603050405020304" pitchFamily="18" charset="0"/>
              <a:cs typeface="Times New Roman" panose="02020603050405020304" pitchFamily="18" charset="0"/>
            </a:rPr>
            <a:t> </a:t>
          </a:r>
          <a:r>
            <a:rPr lang="en-US" sz="1600" kern="1200" dirty="0">
              <a:solidFill>
                <a:schemeClr val="bg2">
                  <a:lumMod val="25000"/>
                </a:schemeClr>
              </a:solidFill>
              <a:latin typeface="Times New Roman" panose="02020603050405020304" pitchFamily="18" charset="0"/>
              <a:cs typeface="Times New Roman" panose="02020603050405020304" pitchFamily="18" charset="0"/>
            </a:rPr>
            <a:t>and</a:t>
          </a:r>
          <a:r>
            <a:rPr lang="en-US" sz="1600" kern="1200" spc="-75" dirty="0">
              <a:solidFill>
                <a:schemeClr val="bg2">
                  <a:lumMod val="25000"/>
                </a:schemeClr>
              </a:solidFill>
              <a:latin typeface="Times New Roman" panose="02020603050405020304" pitchFamily="18" charset="0"/>
              <a:cs typeface="Times New Roman" panose="02020603050405020304" pitchFamily="18" charset="0"/>
            </a:rPr>
            <a:t> </a:t>
          </a:r>
          <a:r>
            <a:rPr lang="en-US" sz="1600" kern="1200" dirty="0">
              <a:solidFill>
                <a:schemeClr val="bg2">
                  <a:lumMod val="25000"/>
                </a:schemeClr>
              </a:solidFill>
              <a:latin typeface="Times New Roman" panose="02020603050405020304" pitchFamily="18" charset="0"/>
              <a:cs typeface="Times New Roman" panose="02020603050405020304" pitchFamily="18" charset="0"/>
            </a:rPr>
            <a:t>tells</a:t>
          </a:r>
          <a:r>
            <a:rPr lang="en-US" sz="1600" kern="1200" spc="-75" dirty="0">
              <a:solidFill>
                <a:schemeClr val="bg2">
                  <a:lumMod val="25000"/>
                </a:schemeClr>
              </a:solidFill>
              <a:latin typeface="Times New Roman" panose="02020603050405020304" pitchFamily="18" charset="0"/>
              <a:cs typeface="Times New Roman" panose="02020603050405020304" pitchFamily="18" charset="0"/>
            </a:rPr>
            <a:t> </a:t>
          </a:r>
          <a:r>
            <a:rPr lang="en-US" sz="1600" kern="1200" dirty="0">
              <a:solidFill>
                <a:schemeClr val="bg2">
                  <a:lumMod val="25000"/>
                </a:schemeClr>
              </a:solidFill>
              <a:latin typeface="Times New Roman" panose="02020603050405020304" pitchFamily="18" charset="0"/>
              <a:cs typeface="Times New Roman" panose="02020603050405020304" pitchFamily="18" charset="0"/>
            </a:rPr>
            <a:t>whether</a:t>
          </a:r>
          <a:r>
            <a:rPr lang="en-US" sz="1600" kern="1200" spc="-75" dirty="0">
              <a:solidFill>
                <a:schemeClr val="bg2">
                  <a:lumMod val="25000"/>
                </a:schemeClr>
              </a:solidFill>
              <a:latin typeface="Times New Roman" panose="02020603050405020304" pitchFamily="18" charset="0"/>
              <a:cs typeface="Times New Roman" panose="02020603050405020304" pitchFamily="18" charset="0"/>
            </a:rPr>
            <a:t> </a:t>
          </a:r>
          <a:r>
            <a:rPr lang="en-US" sz="1600" kern="1200" dirty="0">
              <a:solidFill>
                <a:schemeClr val="bg2">
                  <a:lumMod val="25000"/>
                </a:schemeClr>
              </a:solidFill>
              <a:latin typeface="Times New Roman" panose="02020603050405020304" pitchFamily="18" charset="0"/>
              <a:cs typeface="Times New Roman" panose="02020603050405020304" pitchFamily="18" charset="0"/>
            </a:rPr>
            <a:t>the</a:t>
          </a:r>
          <a:r>
            <a:rPr lang="en-US" sz="1600" kern="1200" spc="-75" dirty="0">
              <a:solidFill>
                <a:schemeClr val="bg2">
                  <a:lumMod val="25000"/>
                </a:schemeClr>
              </a:solidFill>
              <a:latin typeface="Times New Roman" panose="02020603050405020304" pitchFamily="18" charset="0"/>
              <a:cs typeface="Times New Roman" panose="02020603050405020304" pitchFamily="18" charset="0"/>
            </a:rPr>
            <a:t> </a:t>
          </a:r>
          <a:r>
            <a:rPr lang="en-US" sz="1600" kern="1200" spc="-10" dirty="0">
              <a:solidFill>
                <a:schemeClr val="bg2">
                  <a:lumMod val="25000"/>
                </a:schemeClr>
              </a:solidFill>
              <a:latin typeface="Times New Roman" panose="02020603050405020304" pitchFamily="18" charset="0"/>
              <a:cs typeface="Times New Roman" panose="02020603050405020304" pitchFamily="18" charset="0"/>
            </a:rPr>
            <a:t>underlying </a:t>
          </a:r>
          <a:r>
            <a:rPr lang="en-US" sz="1600" kern="1200" dirty="0">
              <a:solidFill>
                <a:schemeClr val="bg2">
                  <a:lumMod val="25000"/>
                </a:schemeClr>
              </a:solidFill>
              <a:latin typeface="Times New Roman" panose="02020603050405020304" pitchFamily="18" charset="0"/>
              <a:cs typeface="Times New Roman" panose="02020603050405020304" pitchFamily="18" charset="0"/>
            </a:rPr>
            <a:t>sentiment</a:t>
          </a:r>
          <a:r>
            <a:rPr lang="en-US" sz="1600" kern="1200" spc="-100" dirty="0">
              <a:solidFill>
                <a:schemeClr val="bg2">
                  <a:lumMod val="25000"/>
                </a:schemeClr>
              </a:solidFill>
              <a:latin typeface="Times New Roman" panose="02020603050405020304" pitchFamily="18" charset="0"/>
              <a:cs typeface="Times New Roman" panose="02020603050405020304" pitchFamily="18" charset="0"/>
            </a:rPr>
            <a:t> </a:t>
          </a:r>
          <a:r>
            <a:rPr lang="en-US" sz="1600" kern="1200" dirty="0">
              <a:solidFill>
                <a:schemeClr val="bg2">
                  <a:lumMod val="25000"/>
                </a:schemeClr>
              </a:solidFill>
              <a:latin typeface="Times New Roman" panose="02020603050405020304" pitchFamily="18" charset="0"/>
              <a:cs typeface="Times New Roman" panose="02020603050405020304" pitchFamily="18" charset="0"/>
            </a:rPr>
            <a:t>is</a:t>
          </a:r>
          <a:r>
            <a:rPr lang="en-US" sz="1600" kern="1200" spc="-100" dirty="0">
              <a:solidFill>
                <a:schemeClr val="bg2">
                  <a:lumMod val="25000"/>
                </a:schemeClr>
              </a:solidFill>
              <a:latin typeface="Times New Roman" panose="02020603050405020304" pitchFamily="18" charset="0"/>
              <a:cs typeface="Times New Roman" panose="02020603050405020304" pitchFamily="18" charset="0"/>
            </a:rPr>
            <a:t> </a:t>
          </a:r>
          <a:r>
            <a:rPr lang="en-US" sz="1600" kern="1200" dirty="0">
              <a:solidFill>
                <a:schemeClr val="bg2">
                  <a:lumMod val="25000"/>
                </a:schemeClr>
              </a:solidFill>
              <a:latin typeface="Times New Roman" panose="02020603050405020304" pitchFamily="18" charset="0"/>
              <a:cs typeface="Times New Roman" panose="02020603050405020304" pitchFamily="18" charset="0"/>
            </a:rPr>
            <a:t>positive,</a:t>
          </a:r>
          <a:r>
            <a:rPr lang="en-US" sz="1600" kern="1200" spc="-95" dirty="0">
              <a:solidFill>
                <a:schemeClr val="bg2">
                  <a:lumMod val="25000"/>
                </a:schemeClr>
              </a:solidFill>
              <a:latin typeface="Times New Roman" panose="02020603050405020304" pitchFamily="18" charset="0"/>
              <a:cs typeface="Times New Roman" panose="02020603050405020304" pitchFamily="18" charset="0"/>
            </a:rPr>
            <a:t> </a:t>
          </a:r>
          <a:r>
            <a:rPr lang="en-US" sz="1600" kern="1200" dirty="0">
              <a:solidFill>
                <a:schemeClr val="bg2">
                  <a:lumMod val="25000"/>
                </a:schemeClr>
              </a:solidFill>
              <a:latin typeface="Times New Roman" panose="02020603050405020304" pitchFamily="18" charset="0"/>
              <a:cs typeface="Times New Roman" panose="02020603050405020304" pitchFamily="18" charset="0"/>
            </a:rPr>
            <a:t>negative</a:t>
          </a:r>
          <a:r>
            <a:rPr lang="en-US" sz="1600" kern="1200" spc="-100" dirty="0">
              <a:solidFill>
                <a:schemeClr val="bg2">
                  <a:lumMod val="25000"/>
                </a:schemeClr>
              </a:solidFill>
              <a:latin typeface="Times New Roman" panose="02020603050405020304" pitchFamily="18" charset="0"/>
              <a:cs typeface="Times New Roman" panose="02020603050405020304" pitchFamily="18" charset="0"/>
            </a:rPr>
            <a:t> </a:t>
          </a:r>
          <a:r>
            <a:rPr lang="en-US" sz="1600" kern="1200" dirty="0">
              <a:solidFill>
                <a:schemeClr val="bg2">
                  <a:lumMod val="25000"/>
                </a:schemeClr>
              </a:solidFill>
              <a:latin typeface="Times New Roman" panose="02020603050405020304" pitchFamily="18" charset="0"/>
              <a:cs typeface="Times New Roman" panose="02020603050405020304" pitchFamily="18" charset="0"/>
            </a:rPr>
            <a:t>or</a:t>
          </a:r>
          <a:r>
            <a:rPr lang="en-US" sz="1600" kern="1200" spc="-100" dirty="0">
              <a:solidFill>
                <a:schemeClr val="bg2">
                  <a:lumMod val="25000"/>
                </a:schemeClr>
              </a:solidFill>
              <a:latin typeface="Times New Roman" panose="02020603050405020304" pitchFamily="18" charset="0"/>
              <a:cs typeface="Times New Roman" panose="02020603050405020304" pitchFamily="18" charset="0"/>
            </a:rPr>
            <a:t> </a:t>
          </a:r>
          <a:r>
            <a:rPr lang="en-US" sz="1600" kern="1200" spc="-10" dirty="0">
              <a:solidFill>
                <a:schemeClr val="bg2">
                  <a:lumMod val="25000"/>
                </a:schemeClr>
              </a:solidFill>
              <a:latin typeface="Times New Roman" panose="02020603050405020304" pitchFamily="18" charset="0"/>
              <a:cs typeface="Times New Roman" panose="02020603050405020304" pitchFamily="18" charset="0"/>
            </a:rPr>
            <a:t>neutral.</a:t>
          </a:r>
          <a:endParaRPr lang="en-US" sz="1600" kern="1200" dirty="0">
            <a:solidFill>
              <a:schemeClr val="bg2">
                <a:lumMod val="25000"/>
              </a:schemeClr>
            </a:solidFill>
            <a:latin typeface="Times New Roman" panose="02020603050405020304" pitchFamily="18" charset="0"/>
            <a:cs typeface="Times New Roman" panose="02020603050405020304" pitchFamily="18" charset="0"/>
          </a:endParaRPr>
        </a:p>
      </dsp:txBody>
      <dsp:txXfrm>
        <a:off x="73032" y="1126867"/>
        <a:ext cx="2713155" cy="1447282"/>
      </dsp:txXfrm>
    </dsp:sp>
    <dsp:sp modelId="{34E0424D-8F27-433A-8649-FD2EEE958247}">
      <dsp:nvSpPr>
        <dsp:cNvPr id="0" name=""/>
        <dsp:cNvSpPr/>
      </dsp:nvSpPr>
      <dsp:spPr>
        <a:xfrm>
          <a:off x="4636587" y="570196"/>
          <a:ext cx="727734" cy="7277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0F4E7C5-1A51-444F-9788-D0F6C592BE44}">
      <dsp:nvSpPr>
        <dsp:cNvPr id="0" name=""/>
        <dsp:cNvSpPr/>
      </dsp:nvSpPr>
      <dsp:spPr>
        <a:xfrm>
          <a:off x="4129553" y="1621295"/>
          <a:ext cx="2046259" cy="934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solidFill>
                <a:srgbClr val="CFE2E7">
                  <a:lumMod val="25000"/>
                </a:srgbClr>
              </a:solidFill>
              <a:latin typeface="Times New Roman" panose="02020603050405020304" pitchFamily="18" charset="0"/>
              <a:ea typeface="+mn-ea"/>
              <a:cs typeface="Times New Roman" panose="02020603050405020304" pitchFamily="18" charset="0"/>
            </a:rPr>
            <a:t>I won the lottery Today                              Positive</a:t>
          </a:r>
        </a:p>
      </dsp:txBody>
      <dsp:txXfrm>
        <a:off x="4129553" y="1621295"/>
        <a:ext cx="2046259" cy="934648"/>
      </dsp:txXfrm>
    </dsp:sp>
    <dsp:sp modelId="{33888B50-CF64-4936-9A39-A87A175F3D9C}">
      <dsp:nvSpPr>
        <dsp:cNvPr id="0" name=""/>
        <dsp:cNvSpPr/>
      </dsp:nvSpPr>
      <dsp:spPr>
        <a:xfrm>
          <a:off x="6544838" y="464176"/>
          <a:ext cx="727734" cy="7277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FB902A-055D-4D64-B901-847DC4C5B490}">
      <dsp:nvSpPr>
        <dsp:cNvPr id="0" name=""/>
        <dsp:cNvSpPr/>
      </dsp:nvSpPr>
      <dsp:spPr>
        <a:xfrm>
          <a:off x="6240160" y="1625506"/>
          <a:ext cx="1617187" cy="1091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solidFill>
                <a:srgbClr val="CFE2E7">
                  <a:lumMod val="25000"/>
                </a:srgbClr>
              </a:solidFill>
              <a:latin typeface="Times New Roman" panose="02020603050405020304" pitchFamily="18" charset="0"/>
              <a:ea typeface="+mn-ea"/>
              <a:cs typeface="Times New Roman" panose="02020603050405020304" pitchFamily="18" charset="0"/>
            </a:rPr>
            <a:t>The food is ready                                              Neutral</a:t>
          </a:r>
        </a:p>
      </dsp:txBody>
      <dsp:txXfrm>
        <a:off x="6240160" y="1625506"/>
        <a:ext cx="1617187" cy="1091012"/>
      </dsp:txXfrm>
    </dsp:sp>
    <dsp:sp modelId="{4B6DD9ED-0884-43AA-908B-58852D60C4E1}">
      <dsp:nvSpPr>
        <dsp:cNvPr id="0" name=""/>
        <dsp:cNvSpPr/>
      </dsp:nvSpPr>
      <dsp:spPr>
        <a:xfrm>
          <a:off x="8609442" y="390165"/>
          <a:ext cx="859912" cy="10237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02884D-51E8-4F30-A6D7-C78F3D98FFD2}">
      <dsp:nvSpPr>
        <dsp:cNvPr id="0" name=""/>
        <dsp:cNvSpPr/>
      </dsp:nvSpPr>
      <dsp:spPr>
        <a:xfrm>
          <a:off x="8020926" y="1574312"/>
          <a:ext cx="2078182" cy="1091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solidFill>
                <a:srgbClr val="CFE2E7">
                  <a:lumMod val="25000"/>
                </a:srgbClr>
              </a:solidFill>
              <a:latin typeface="Times New Roman" panose="02020603050405020304" pitchFamily="18" charset="0"/>
              <a:ea typeface="+mn-ea"/>
              <a:cs typeface="Times New Roman" panose="02020603050405020304" pitchFamily="18" charset="0"/>
            </a:rPr>
            <a:t>The weather is terrible                                      Negative</a:t>
          </a:r>
        </a:p>
      </dsp:txBody>
      <dsp:txXfrm>
        <a:off x="8020926" y="1574312"/>
        <a:ext cx="2078182" cy="1091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413B9A-3170-4B19-9EAA-169C3207B138}">
      <dsp:nvSpPr>
        <dsp:cNvPr id="0" name=""/>
        <dsp:cNvSpPr/>
      </dsp:nvSpPr>
      <dsp:spPr>
        <a:xfrm>
          <a:off x="0" y="690426"/>
          <a:ext cx="2621966" cy="648345"/>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7305" t="6356" r="26565" b="2272"/>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4C5D001-747B-419B-A86B-9DFEAF5B6530}">
      <dsp:nvSpPr>
        <dsp:cNvPr id="0" name=""/>
        <dsp:cNvSpPr/>
      </dsp:nvSpPr>
      <dsp:spPr>
        <a:xfrm>
          <a:off x="0" y="1794569"/>
          <a:ext cx="2719491" cy="363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solidFill>
                <a:schemeClr val="bg2">
                  <a:lumMod val="25000"/>
                </a:schemeClr>
              </a:solidFill>
              <a:latin typeface="Times New Roman" panose="02020603050405020304" pitchFamily="18" charset="0"/>
              <a:cs typeface="Times New Roman" panose="02020603050405020304" pitchFamily="18" charset="0"/>
            </a:rPr>
            <a:t>Data Pre-Processing</a:t>
          </a:r>
        </a:p>
      </dsp:txBody>
      <dsp:txXfrm>
        <a:off x="0" y="1794569"/>
        <a:ext cx="2719491" cy="363545"/>
      </dsp:txXfrm>
    </dsp:sp>
    <dsp:sp modelId="{89A62E14-AA62-41B3-A987-1CAC0BE53FF3}">
      <dsp:nvSpPr>
        <dsp:cNvPr id="0" name=""/>
        <dsp:cNvSpPr/>
      </dsp:nvSpPr>
      <dsp:spPr>
        <a:xfrm>
          <a:off x="2940546" y="555414"/>
          <a:ext cx="2040365" cy="937310"/>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963" t="-24387" r="-963" b="-17613"/>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BA4D2E-7FD1-42D1-9B6A-B8F87ADB2372}">
      <dsp:nvSpPr>
        <dsp:cNvPr id="0" name=""/>
        <dsp:cNvSpPr/>
      </dsp:nvSpPr>
      <dsp:spPr>
        <a:xfrm>
          <a:off x="2839838" y="1777012"/>
          <a:ext cx="2481081" cy="272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solidFill>
                <a:schemeClr val="bg2">
                  <a:lumMod val="25000"/>
                </a:schemeClr>
              </a:solidFill>
              <a:latin typeface="Times New Roman" panose="02020603050405020304" pitchFamily="18" charset="0"/>
              <a:cs typeface="Times New Roman" panose="02020603050405020304" pitchFamily="18" charset="0"/>
            </a:rPr>
            <a:t>Sentiment Classification</a:t>
          </a:r>
        </a:p>
      </dsp:txBody>
      <dsp:txXfrm>
        <a:off x="2839838" y="1777012"/>
        <a:ext cx="2481081" cy="272038"/>
      </dsp:txXfrm>
    </dsp:sp>
    <dsp:sp modelId="{4C2A07CB-C7F3-45F3-82C1-297BB36DBEED}">
      <dsp:nvSpPr>
        <dsp:cNvPr id="0" name=""/>
        <dsp:cNvSpPr/>
      </dsp:nvSpPr>
      <dsp:spPr>
        <a:xfrm>
          <a:off x="6699015" y="575073"/>
          <a:ext cx="937310" cy="937310"/>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347" t="27722" r="693" b="10125"/>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FAF3E7-3542-4AF6-8958-02C2A667F43A}">
      <dsp:nvSpPr>
        <dsp:cNvPr id="0" name=""/>
        <dsp:cNvSpPr/>
      </dsp:nvSpPr>
      <dsp:spPr>
        <a:xfrm>
          <a:off x="6126215" y="1805366"/>
          <a:ext cx="208291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solidFill>
                <a:schemeClr val="bg2">
                  <a:lumMod val="25000"/>
                </a:schemeClr>
              </a:solidFill>
              <a:latin typeface="Times New Roman" panose="02020603050405020304" pitchFamily="18" charset="0"/>
              <a:cs typeface="Times New Roman" panose="02020603050405020304" pitchFamily="18" charset="0"/>
            </a:rPr>
            <a:t>Prediction of Comments</a:t>
          </a:r>
        </a:p>
      </dsp:txBody>
      <dsp:txXfrm>
        <a:off x="6126215" y="1805366"/>
        <a:ext cx="2082911" cy="720000"/>
      </dsp:txXfrm>
    </dsp:sp>
    <dsp:sp modelId="{CF3D81F3-F66C-4201-AA8A-7E4F53AB37C8}">
      <dsp:nvSpPr>
        <dsp:cNvPr id="0" name=""/>
        <dsp:cNvSpPr/>
      </dsp:nvSpPr>
      <dsp:spPr>
        <a:xfrm>
          <a:off x="9146437" y="575073"/>
          <a:ext cx="937310" cy="937310"/>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3000" b="-3000"/>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057FAC-D83E-42C4-A84E-AA1E7A9A99E0}">
      <dsp:nvSpPr>
        <dsp:cNvPr id="0" name=""/>
        <dsp:cNvSpPr/>
      </dsp:nvSpPr>
      <dsp:spPr>
        <a:xfrm>
          <a:off x="8573636" y="1805366"/>
          <a:ext cx="208291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solidFill>
                <a:schemeClr val="bg2">
                  <a:lumMod val="25000"/>
                </a:schemeClr>
              </a:solidFill>
              <a:latin typeface="Times New Roman" panose="02020603050405020304" pitchFamily="18" charset="0"/>
              <a:cs typeface="Times New Roman" panose="02020603050405020304" pitchFamily="18" charset="0"/>
            </a:rPr>
            <a:t>Categorizing the Comments</a:t>
          </a:r>
        </a:p>
      </dsp:txBody>
      <dsp:txXfrm>
        <a:off x="8573636" y="1805366"/>
        <a:ext cx="2082911"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9E3A1F-F7CE-4C1E-A90C-5142A4C734BD}"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360638F-F74B-44E2-9E9C-D424BE385B64}" type="slidenum">
              <a:rPr lang="en-US" smtClean="0"/>
              <a:t>‹#›</a:t>
            </a:fld>
            <a:endParaRPr lang="en-US"/>
          </a:p>
        </p:txBody>
      </p:sp>
    </p:spTree>
    <p:extLst>
      <p:ext uri="{BB962C8B-B14F-4D97-AF65-F5344CB8AC3E}">
        <p14:creationId xmlns:p14="http://schemas.microsoft.com/office/powerpoint/2010/main" val="2265609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9E3A1F-F7CE-4C1E-A90C-5142A4C734BD}"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60638F-F74B-44E2-9E9C-D424BE385B64}" type="slidenum">
              <a:rPr lang="en-US" smtClean="0"/>
              <a:t>‹#›</a:t>
            </a:fld>
            <a:endParaRPr lang="en-US"/>
          </a:p>
        </p:txBody>
      </p:sp>
    </p:spTree>
    <p:extLst>
      <p:ext uri="{BB962C8B-B14F-4D97-AF65-F5344CB8AC3E}">
        <p14:creationId xmlns:p14="http://schemas.microsoft.com/office/powerpoint/2010/main" val="3962719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9E3A1F-F7CE-4C1E-A90C-5142A4C734BD}"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60638F-F74B-44E2-9E9C-D424BE385B6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93343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99E3A1F-F7CE-4C1E-A90C-5142A4C734BD}"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60638F-F74B-44E2-9E9C-D424BE385B64}" type="slidenum">
              <a:rPr lang="en-US" smtClean="0"/>
              <a:t>‹#›</a:t>
            </a:fld>
            <a:endParaRPr lang="en-US"/>
          </a:p>
        </p:txBody>
      </p:sp>
    </p:spTree>
    <p:extLst>
      <p:ext uri="{BB962C8B-B14F-4D97-AF65-F5344CB8AC3E}">
        <p14:creationId xmlns:p14="http://schemas.microsoft.com/office/powerpoint/2010/main" val="3404103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99E3A1F-F7CE-4C1E-A90C-5142A4C734BD}"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60638F-F74B-44E2-9E9C-D424BE385B6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7937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99E3A1F-F7CE-4C1E-A90C-5142A4C734BD}"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60638F-F74B-44E2-9E9C-D424BE385B64}" type="slidenum">
              <a:rPr lang="en-US" smtClean="0"/>
              <a:t>‹#›</a:t>
            </a:fld>
            <a:endParaRPr lang="en-US"/>
          </a:p>
        </p:txBody>
      </p:sp>
    </p:spTree>
    <p:extLst>
      <p:ext uri="{BB962C8B-B14F-4D97-AF65-F5344CB8AC3E}">
        <p14:creationId xmlns:p14="http://schemas.microsoft.com/office/powerpoint/2010/main" val="2284970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9E3A1F-F7CE-4C1E-A90C-5142A4C734BD}"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60638F-F74B-44E2-9E9C-D424BE385B64}" type="slidenum">
              <a:rPr lang="en-US" smtClean="0"/>
              <a:t>‹#›</a:t>
            </a:fld>
            <a:endParaRPr lang="en-US"/>
          </a:p>
        </p:txBody>
      </p:sp>
    </p:spTree>
    <p:extLst>
      <p:ext uri="{BB962C8B-B14F-4D97-AF65-F5344CB8AC3E}">
        <p14:creationId xmlns:p14="http://schemas.microsoft.com/office/powerpoint/2010/main" val="584767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9E3A1F-F7CE-4C1E-A90C-5142A4C734BD}"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60638F-F74B-44E2-9E9C-D424BE385B64}" type="slidenum">
              <a:rPr lang="en-US" smtClean="0"/>
              <a:t>‹#›</a:t>
            </a:fld>
            <a:endParaRPr lang="en-US"/>
          </a:p>
        </p:txBody>
      </p:sp>
    </p:spTree>
    <p:extLst>
      <p:ext uri="{BB962C8B-B14F-4D97-AF65-F5344CB8AC3E}">
        <p14:creationId xmlns:p14="http://schemas.microsoft.com/office/powerpoint/2010/main" val="1656747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9E3A1F-F7CE-4C1E-A90C-5142A4C734BD}"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60638F-F74B-44E2-9E9C-D424BE385B64}" type="slidenum">
              <a:rPr lang="en-US" smtClean="0"/>
              <a:t>‹#›</a:t>
            </a:fld>
            <a:endParaRPr lang="en-US"/>
          </a:p>
        </p:txBody>
      </p:sp>
    </p:spTree>
    <p:extLst>
      <p:ext uri="{BB962C8B-B14F-4D97-AF65-F5344CB8AC3E}">
        <p14:creationId xmlns:p14="http://schemas.microsoft.com/office/powerpoint/2010/main" val="152042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9E3A1F-F7CE-4C1E-A90C-5142A4C734BD}"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60638F-F74B-44E2-9E9C-D424BE385B64}" type="slidenum">
              <a:rPr lang="en-US" smtClean="0"/>
              <a:t>‹#›</a:t>
            </a:fld>
            <a:endParaRPr lang="en-US"/>
          </a:p>
        </p:txBody>
      </p:sp>
    </p:spTree>
    <p:extLst>
      <p:ext uri="{BB962C8B-B14F-4D97-AF65-F5344CB8AC3E}">
        <p14:creationId xmlns:p14="http://schemas.microsoft.com/office/powerpoint/2010/main" val="415159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9E3A1F-F7CE-4C1E-A90C-5142A4C734BD}"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360638F-F74B-44E2-9E9C-D424BE385B64}" type="slidenum">
              <a:rPr lang="en-US" smtClean="0"/>
              <a:t>‹#›</a:t>
            </a:fld>
            <a:endParaRPr lang="en-US"/>
          </a:p>
        </p:txBody>
      </p:sp>
    </p:spTree>
    <p:extLst>
      <p:ext uri="{BB962C8B-B14F-4D97-AF65-F5344CB8AC3E}">
        <p14:creationId xmlns:p14="http://schemas.microsoft.com/office/powerpoint/2010/main" val="4069371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9E3A1F-F7CE-4C1E-A90C-5142A4C734BD}" type="datetimeFigureOut">
              <a:rPr lang="en-US" smtClean="0"/>
              <a:t>12/1/2023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360638F-F74B-44E2-9E9C-D424BE385B64}" type="slidenum">
              <a:rPr lang="en-US" smtClean="0"/>
              <a:t>‹#›</a:t>
            </a:fld>
            <a:endParaRPr lang="en-US"/>
          </a:p>
        </p:txBody>
      </p:sp>
    </p:spTree>
    <p:extLst>
      <p:ext uri="{BB962C8B-B14F-4D97-AF65-F5344CB8AC3E}">
        <p14:creationId xmlns:p14="http://schemas.microsoft.com/office/powerpoint/2010/main" val="4038471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9E3A1F-F7CE-4C1E-A90C-5142A4C734BD}" type="datetimeFigureOut">
              <a:rPr lang="en-US" smtClean="0"/>
              <a:t>12/1/2023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360638F-F74B-44E2-9E9C-D424BE385B64}" type="slidenum">
              <a:rPr lang="en-US" smtClean="0"/>
              <a:t>‹#›</a:t>
            </a:fld>
            <a:endParaRPr lang="en-US"/>
          </a:p>
        </p:txBody>
      </p:sp>
    </p:spTree>
    <p:extLst>
      <p:ext uri="{BB962C8B-B14F-4D97-AF65-F5344CB8AC3E}">
        <p14:creationId xmlns:p14="http://schemas.microsoft.com/office/powerpoint/2010/main" val="3091607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9E3A1F-F7CE-4C1E-A90C-5142A4C734BD}" type="datetimeFigureOut">
              <a:rPr lang="en-US" smtClean="0"/>
              <a:t>12/1/2023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360638F-F74B-44E2-9E9C-D424BE385B64}" type="slidenum">
              <a:rPr lang="en-US" smtClean="0"/>
              <a:t>‹#›</a:t>
            </a:fld>
            <a:endParaRPr lang="en-US"/>
          </a:p>
        </p:txBody>
      </p:sp>
    </p:spTree>
    <p:extLst>
      <p:ext uri="{BB962C8B-B14F-4D97-AF65-F5344CB8AC3E}">
        <p14:creationId xmlns:p14="http://schemas.microsoft.com/office/powerpoint/2010/main" val="482214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9E3A1F-F7CE-4C1E-A90C-5142A4C734BD}"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360638F-F74B-44E2-9E9C-D424BE385B64}" type="slidenum">
              <a:rPr lang="en-US" smtClean="0"/>
              <a:t>‹#›</a:t>
            </a:fld>
            <a:endParaRPr lang="en-US"/>
          </a:p>
        </p:txBody>
      </p:sp>
    </p:spTree>
    <p:extLst>
      <p:ext uri="{BB962C8B-B14F-4D97-AF65-F5344CB8AC3E}">
        <p14:creationId xmlns:p14="http://schemas.microsoft.com/office/powerpoint/2010/main" val="3054229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9E3A1F-F7CE-4C1E-A90C-5142A4C734BD}"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60638F-F74B-44E2-9E9C-D424BE385B64}" type="slidenum">
              <a:rPr lang="en-US" smtClean="0"/>
              <a:t>‹#›</a:t>
            </a:fld>
            <a:endParaRPr lang="en-US"/>
          </a:p>
        </p:txBody>
      </p:sp>
    </p:spTree>
    <p:extLst>
      <p:ext uri="{BB962C8B-B14F-4D97-AF65-F5344CB8AC3E}">
        <p14:creationId xmlns:p14="http://schemas.microsoft.com/office/powerpoint/2010/main" val="4222952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99E3A1F-F7CE-4C1E-A90C-5142A4C734BD}" type="datetimeFigureOut">
              <a:rPr lang="en-US" smtClean="0"/>
              <a:t>12/1/2023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360638F-F74B-44E2-9E9C-D424BE385B64}" type="slidenum">
              <a:rPr lang="en-US" smtClean="0"/>
              <a:t>‹#›</a:t>
            </a:fld>
            <a:endParaRPr lang="en-US"/>
          </a:p>
        </p:txBody>
      </p:sp>
    </p:spTree>
    <p:extLst>
      <p:ext uri="{BB962C8B-B14F-4D97-AF65-F5344CB8AC3E}">
        <p14:creationId xmlns:p14="http://schemas.microsoft.com/office/powerpoint/2010/main" val="2170420266"/>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kaggle.com/datasets/kevinleekrus/youtube-videos-comments-analysi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72" name="Rectangle 171">
            <a:extLst>
              <a:ext uri="{FF2B5EF4-FFF2-40B4-BE49-F238E27FC236}">
                <a16:creationId xmlns:a16="http://schemas.microsoft.com/office/drawing/2014/main" id="{C1D1F24C-BA9D-41EE-B46F-6C4F5B35D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4" name="Group 173">
            <a:extLst>
              <a:ext uri="{FF2B5EF4-FFF2-40B4-BE49-F238E27FC236}">
                <a16:creationId xmlns:a16="http://schemas.microsoft.com/office/drawing/2014/main" id="{C13B8118-80AF-4C0C-BC64-74291987FF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75" name="Freeform 11">
              <a:extLst>
                <a:ext uri="{FF2B5EF4-FFF2-40B4-BE49-F238E27FC236}">
                  <a16:creationId xmlns:a16="http://schemas.microsoft.com/office/drawing/2014/main" id="{E28C34FD-C8AB-4444-9244-37247B99B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76" name="Freeform 12">
              <a:extLst>
                <a:ext uri="{FF2B5EF4-FFF2-40B4-BE49-F238E27FC236}">
                  <a16:creationId xmlns:a16="http://schemas.microsoft.com/office/drawing/2014/main" id="{F9BFF7D6-B77B-44E9-A782-9D298C9901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77" name="Freeform 13">
              <a:extLst>
                <a:ext uri="{FF2B5EF4-FFF2-40B4-BE49-F238E27FC236}">
                  <a16:creationId xmlns:a16="http://schemas.microsoft.com/office/drawing/2014/main" id="{514D6296-625A-4CC9-BEB9-D738BF2A2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78" name="Freeform 14">
              <a:extLst>
                <a:ext uri="{FF2B5EF4-FFF2-40B4-BE49-F238E27FC236}">
                  <a16:creationId xmlns:a16="http://schemas.microsoft.com/office/drawing/2014/main" id="{CF7A54B1-9C64-4395-9A06-3DCAFBD40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79" name="Freeform 15">
              <a:extLst>
                <a:ext uri="{FF2B5EF4-FFF2-40B4-BE49-F238E27FC236}">
                  <a16:creationId xmlns:a16="http://schemas.microsoft.com/office/drawing/2014/main" id="{A06A8912-6544-446B-8B15-C7E68BF5EF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80" name="Freeform 16">
              <a:extLst>
                <a:ext uri="{FF2B5EF4-FFF2-40B4-BE49-F238E27FC236}">
                  <a16:creationId xmlns:a16="http://schemas.microsoft.com/office/drawing/2014/main" id="{23046646-4195-4B9A-8E43-22B520F8F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81" name="Freeform 17">
              <a:extLst>
                <a:ext uri="{FF2B5EF4-FFF2-40B4-BE49-F238E27FC236}">
                  <a16:creationId xmlns:a16="http://schemas.microsoft.com/office/drawing/2014/main" id="{B0BBADBF-6D90-44AD-9068-FF03855DA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82" name="Freeform 18">
              <a:extLst>
                <a:ext uri="{FF2B5EF4-FFF2-40B4-BE49-F238E27FC236}">
                  <a16:creationId xmlns:a16="http://schemas.microsoft.com/office/drawing/2014/main" id="{75227888-5A01-404B-AE4D-D79B05A86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83" name="Freeform 19">
              <a:extLst>
                <a:ext uri="{FF2B5EF4-FFF2-40B4-BE49-F238E27FC236}">
                  <a16:creationId xmlns:a16="http://schemas.microsoft.com/office/drawing/2014/main" id="{B7ACB41F-3710-4051-AB65-5FC82C5FBF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84" name="Freeform 20">
              <a:extLst>
                <a:ext uri="{FF2B5EF4-FFF2-40B4-BE49-F238E27FC236}">
                  <a16:creationId xmlns:a16="http://schemas.microsoft.com/office/drawing/2014/main" id="{F28F1156-1F03-4A29-9016-C29EA17BCF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185" name="Freeform 21">
              <a:extLst>
                <a:ext uri="{FF2B5EF4-FFF2-40B4-BE49-F238E27FC236}">
                  <a16:creationId xmlns:a16="http://schemas.microsoft.com/office/drawing/2014/main" id="{F7C0D23E-7680-4D6E-B35D-244D3E77E7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186" name="Freeform 22">
              <a:extLst>
                <a:ext uri="{FF2B5EF4-FFF2-40B4-BE49-F238E27FC236}">
                  <a16:creationId xmlns:a16="http://schemas.microsoft.com/office/drawing/2014/main" id="{D1F7FFBA-E04A-40A4-8F92-AAD6EF8A4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sp>
        <p:nvSpPr>
          <p:cNvPr id="2" name="Title 1">
            <a:extLst>
              <a:ext uri="{FF2B5EF4-FFF2-40B4-BE49-F238E27FC236}">
                <a16:creationId xmlns:a16="http://schemas.microsoft.com/office/drawing/2014/main" id="{47184649-CF7B-09D7-A8BD-C83CCB345257}"/>
              </a:ext>
            </a:extLst>
          </p:cNvPr>
          <p:cNvSpPr>
            <a:spLocks noGrp="1"/>
          </p:cNvSpPr>
          <p:nvPr>
            <p:ph type="ctrTitle"/>
          </p:nvPr>
        </p:nvSpPr>
        <p:spPr>
          <a:xfrm>
            <a:off x="642260" y="131493"/>
            <a:ext cx="10930616" cy="1883919"/>
          </a:xfrm>
        </p:spPr>
        <p:txBody>
          <a:bodyPr>
            <a:normAutofit/>
          </a:bodyPr>
          <a:lstStyle/>
          <a:p>
            <a:pPr algn="ctr"/>
            <a:r>
              <a:rPr lang="en-US" sz="4800" b="1" dirty="0">
                <a:solidFill>
                  <a:schemeClr val="bg2">
                    <a:lumMod val="50000"/>
                  </a:schemeClr>
                </a:solidFill>
                <a:latin typeface="Times New Roman" panose="02020603050405020304" pitchFamily="18" charset="0"/>
                <a:ea typeface="+mn-ea"/>
                <a:cs typeface="Times New Roman" panose="02020603050405020304" pitchFamily="18" charset="0"/>
              </a:rPr>
              <a:t>YouTube Comment Sentiment Analysis</a:t>
            </a:r>
          </a:p>
        </p:txBody>
      </p:sp>
      <p:grpSp>
        <p:nvGrpSpPr>
          <p:cNvPr id="188" name="Group 187">
            <a:extLst>
              <a:ext uri="{FF2B5EF4-FFF2-40B4-BE49-F238E27FC236}">
                <a16:creationId xmlns:a16="http://schemas.microsoft.com/office/drawing/2014/main" id="{502F7C86-D374-4969-AB87-CA4108CE95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89" name="Freeform 27">
              <a:extLst>
                <a:ext uri="{FF2B5EF4-FFF2-40B4-BE49-F238E27FC236}">
                  <a16:creationId xmlns:a16="http://schemas.microsoft.com/office/drawing/2014/main" id="{D99BC819-B2EA-4CCC-8B23-CF42F48D6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190" name="Freeform 28">
              <a:extLst>
                <a:ext uri="{FF2B5EF4-FFF2-40B4-BE49-F238E27FC236}">
                  <a16:creationId xmlns:a16="http://schemas.microsoft.com/office/drawing/2014/main" id="{1EA0AE3F-610C-4727-B82A-D91B4282E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191" name="Freeform 29">
              <a:extLst>
                <a:ext uri="{FF2B5EF4-FFF2-40B4-BE49-F238E27FC236}">
                  <a16:creationId xmlns:a16="http://schemas.microsoft.com/office/drawing/2014/main" id="{1AED653B-8E26-4407-B55E-5EF634840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192" name="Freeform 30">
              <a:extLst>
                <a:ext uri="{FF2B5EF4-FFF2-40B4-BE49-F238E27FC236}">
                  <a16:creationId xmlns:a16="http://schemas.microsoft.com/office/drawing/2014/main" id="{21EB9336-97C9-4E84-94CF-D3F74080F2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193" name="Freeform 31">
              <a:extLst>
                <a:ext uri="{FF2B5EF4-FFF2-40B4-BE49-F238E27FC236}">
                  <a16:creationId xmlns:a16="http://schemas.microsoft.com/office/drawing/2014/main" id="{69BF6CA2-569A-4C82-A2AE-CDCF36CCBE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194" name="Freeform 32">
              <a:extLst>
                <a:ext uri="{FF2B5EF4-FFF2-40B4-BE49-F238E27FC236}">
                  <a16:creationId xmlns:a16="http://schemas.microsoft.com/office/drawing/2014/main" id="{421FFC08-FE31-4A95-B2F5-68A06B97A9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195" name="Freeform 33">
              <a:extLst>
                <a:ext uri="{FF2B5EF4-FFF2-40B4-BE49-F238E27FC236}">
                  <a16:creationId xmlns:a16="http://schemas.microsoft.com/office/drawing/2014/main" id="{2422EB91-1B28-4E12-A747-0ACA5D9E2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196" name="Freeform 34">
              <a:extLst>
                <a:ext uri="{FF2B5EF4-FFF2-40B4-BE49-F238E27FC236}">
                  <a16:creationId xmlns:a16="http://schemas.microsoft.com/office/drawing/2014/main" id="{6077349A-7224-44B1-9F3A-E1BDCB43B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197" name="Freeform 35">
              <a:extLst>
                <a:ext uri="{FF2B5EF4-FFF2-40B4-BE49-F238E27FC236}">
                  <a16:creationId xmlns:a16="http://schemas.microsoft.com/office/drawing/2014/main" id="{A05A2443-1E41-4A29-927D-4C9D7FA8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198" name="Freeform 36">
              <a:extLst>
                <a:ext uri="{FF2B5EF4-FFF2-40B4-BE49-F238E27FC236}">
                  <a16:creationId xmlns:a16="http://schemas.microsoft.com/office/drawing/2014/main" id="{849DD9E0-80A6-4A4C-91DD-CF69D1C33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199" name="Freeform 37">
              <a:extLst>
                <a:ext uri="{FF2B5EF4-FFF2-40B4-BE49-F238E27FC236}">
                  <a16:creationId xmlns:a16="http://schemas.microsoft.com/office/drawing/2014/main" id="{04A5B2BC-E2EA-4553-8199-C4F3B86D8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200" name="Freeform 38">
              <a:extLst>
                <a:ext uri="{FF2B5EF4-FFF2-40B4-BE49-F238E27FC236}">
                  <a16:creationId xmlns:a16="http://schemas.microsoft.com/office/drawing/2014/main" id="{69AA136B-030C-4644-821E-3247A1841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202" name="Rectangle 201">
            <a:extLst>
              <a:ext uri="{FF2B5EF4-FFF2-40B4-BE49-F238E27FC236}">
                <a16:creationId xmlns:a16="http://schemas.microsoft.com/office/drawing/2014/main" id="{9DEDD006-D91C-4989-B39C-EEEA43F86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4" name="Freeform 33">
            <a:extLst>
              <a:ext uri="{FF2B5EF4-FFF2-40B4-BE49-F238E27FC236}">
                <a16:creationId xmlns:a16="http://schemas.microsoft.com/office/drawing/2014/main" id="{35EF7FFE-55CC-444E-A630-F40A5C9C5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pic>
        <p:nvPicPr>
          <p:cNvPr id="26" name="Picture 25" descr="A blue logo with text&#10;&#10;Description automatically generated">
            <a:extLst>
              <a:ext uri="{FF2B5EF4-FFF2-40B4-BE49-F238E27FC236}">
                <a16:creationId xmlns:a16="http://schemas.microsoft.com/office/drawing/2014/main" id="{D128C7EB-4A79-8F75-6704-84B67037F7B4}"/>
              </a:ext>
            </a:extLst>
          </p:cNvPr>
          <p:cNvPicPr>
            <a:picLocks noChangeAspect="1"/>
          </p:cNvPicPr>
          <p:nvPr/>
        </p:nvPicPr>
        <p:blipFill rotWithShape="1">
          <a:blip r:embed="rId2">
            <a:extLst>
              <a:ext uri="{28A0092B-C50C-407E-A947-70E740481C1C}">
                <a14:useLocalDpi xmlns:a14="http://schemas.microsoft.com/office/drawing/2010/main" val="0"/>
              </a:ext>
            </a:extLst>
          </a:blip>
          <a:srcRect b="44843"/>
          <a:stretch/>
        </p:blipFill>
        <p:spPr>
          <a:xfrm>
            <a:off x="9987925" y="136075"/>
            <a:ext cx="2857500" cy="1360696"/>
          </a:xfrm>
          <a:prstGeom prst="rect">
            <a:avLst/>
          </a:prstGeom>
        </p:spPr>
      </p:pic>
      <p:cxnSp>
        <p:nvCxnSpPr>
          <p:cNvPr id="3" name="Straight Connector 2">
            <a:extLst>
              <a:ext uri="{FF2B5EF4-FFF2-40B4-BE49-F238E27FC236}">
                <a16:creationId xmlns:a16="http://schemas.microsoft.com/office/drawing/2014/main" id="{6F150C1A-CFA3-0D47-C3E2-AF91FEA6D38C}"/>
              </a:ext>
            </a:extLst>
          </p:cNvPr>
          <p:cNvCxnSpPr/>
          <p:nvPr/>
        </p:nvCxnSpPr>
        <p:spPr>
          <a:xfrm>
            <a:off x="959836" y="2190199"/>
            <a:ext cx="10268712" cy="0"/>
          </a:xfrm>
          <a:prstGeom prst="line">
            <a:avLst/>
          </a:prstGeom>
          <a:ln w="9525" cap="flat" cmpd="sng" algn="ctr">
            <a:solidFill>
              <a:schemeClr val="accent2">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Subtitle 2">
            <a:extLst>
              <a:ext uri="{FF2B5EF4-FFF2-40B4-BE49-F238E27FC236}">
                <a16:creationId xmlns:a16="http://schemas.microsoft.com/office/drawing/2014/main" id="{B2A07C15-BE02-E129-7D71-48C69E0C4BA2}"/>
              </a:ext>
            </a:extLst>
          </p:cNvPr>
          <p:cNvSpPr>
            <a:spLocks noGrp="1"/>
          </p:cNvSpPr>
          <p:nvPr>
            <p:ph type="subTitle" idx="1"/>
          </p:nvPr>
        </p:nvSpPr>
        <p:spPr>
          <a:xfrm>
            <a:off x="1813428" y="2569149"/>
            <a:ext cx="8658301" cy="1013730"/>
          </a:xfrm>
          <a:solidFill>
            <a:schemeClr val="bg2">
              <a:lumMod val="50000"/>
            </a:schemeClr>
          </a:solidFill>
          <a:ln>
            <a:solidFill>
              <a:schemeClr val="bg2">
                <a:lumMod val="50000"/>
              </a:schemeClr>
            </a:solidFill>
          </a:ln>
        </p:spPr>
        <p:txBody>
          <a:bodyPr vert="horz" lIns="0" tIns="45720" rIns="0" bIns="45720" rtlCol="0" anchor="b">
            <a:noAutofit/>
          </a:bodyPr>
          <a:lstStyle/>
          <a:p>
            <a:pPr algn="ctr">
              <a:lnSpc>
                <a:spcPct val="100000"/>
              </a:lnSpc>
            </a:pPr>
            <a:r>
              <a:rPr lang="en-US" sz="2000" b="1" dirty="0">
                <a:solidFill>
                  <a:schemeClr val="bg1"/>
                </a:solidFill>
                <a:latin typeface="Times New Roman" panose="02020603050405020304" pitchFamily="18" charset="0"/>
                <a:cs typeface="Times New Roman" panose="02020603050405020304" pitchFamily="18" charset="0"/>
              </a:rPr>
              <a:t>Term Project – Group 5 | Introduction to Artificial Intelligence</a:t>
            </a:r>
          </a:p>
          <a:p>
            <a:pPr algn="ctr">
              <a:lnSpc>
                <a:spcPct val="100000"/>
              </a:lnSpc>
            </a:pP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A5382679-568D-55A9-E0FB-2B770AAE6F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6990" y="4107630"/>
            <a:ext cx="1783251" cy="178325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673E504D-A831-056B-4FF0-862195FC56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801" t="48664" r="50922" b="7503"/>
          <a:stretch/>
        </p:blipFill>
        <p:spPr bwMode="auto">
          <a:xfrm>
            <a:off x="5123108" y="3744802"/>
            <a:ext cx="5161434" cy="2940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66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4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28EC-F644-97A0-718D-2266015A7753}"/>
              </a:ext>
            </a:extLst>
          </p:cNvPr>
          <p:cNvSpPr>
            <a:spLocks noGrp="1"/>
          </p:cNvSpPr>
          <p:nvPr>
            <p:ph type="title"/>
          </p:nvPr>
        </p:nvSpPr>
        <p:spPr>
          <a:xfrm>
            <a:off x="1687670" y="624110"/>
            <a:ext cx="5263736" cy="781903"/>
          </a:xfrm>
        </p:spPr>
        <p:txBody>
          <a:bodyPr>
            <a:normAutofit/>
          </a:bodyPr>
          <a:lstStyle/>
          <a:p>
            <a:r>
              <a:rPr lang="en-US" sz="4000" dirty="0">
                <a:latin typeface="Times New Roman" panose="02020603050405020304" pitchFamily="18" charset="0"/>
                <a:cs typeface="Times New Roman" panose="02020603050405020304" pitchFamily="18" charset="0"/>
              </a:rPr>
              <a:t>Prediction of Comments</a:t>
            </a:r>
          </a:p>
        </p:txBody>
      </p:sp>
      <p:sp>
        <p:nvSpPr>
          <p:cNvPr id="9" name="Content Placeholder 8">
            <a:extLst>
              <a:ext uri="{FF2B5EF4-FFF2-40B4-BE49-F238E27FC236}">
                <a16:creationId xmlns:a16="http://schemas.microsoft.com/office/drawing/2014/main" id="{8AC44BAB-592D-1177-147A-1750981017A6}"/>
              </a:ext>
            </a:extLst>
          </p:cNvPr>
          <p:cNvSpPr>
            <a:spLocks noGrp="1"/>
          </p:cNvSpPr>
          <p:nvPr>
            <p:ph idx="1"/>
          </p:nvPr>
        </p:nvSpPr>
        <p:spPr>
          <a:xfrm>
            <a:off x="1418603" y="1697690"/>
            <a:ext cx="6653681" cy="1605950"/>
          </a:xfrm>
        </p:spPr>
        <p:txBody>
          <a:bodyPr>
            <a:normAutofit/>
          </a:bodyPr>
          <a:lstStyle/>
          <a:p>
            <a:pPr algn="just">
              <a:buClr>
                <a:srgbClr val="2895FC"/>
              </a:buClr>
              <a:buFont typeface="Wingdings" panose="05000000000000000000" pitchFamily="2" charset="2"/>
              <a:buChar char="Ø"/>
            </a:pPr>
            <a:r>
              <a:rPr lang="en-US" dirty="0">
                <a:solidFill>
                  <a:srgbClr val="374151"/>
                </a:solidFill>
                <a:latin typeface="Times New Roman" panose="02020603050405020304" pitchFamily="18" charset="0"/>
                <a:cs typeface="Times New Roman" panose="02020603050405020304" pitchFamily="18" charset="0"/>
              </a:rPr>
              <a:t>Applied the trained model to predict sentiment labels for new, unseen comments by transforming and using the same preprocessing steps on these comments.</a:t>
            </a:r>
          </a:p>
          <a:p>
            <a:pPr algn="just">
              <a:buClr>
                <a:srgbClr val="2895FC"/>
              </a:buClr>
              <a:buFont typeface="Wingdings" panose="05000000000000000000" pitchFamily="2" charset="2"/>
              <a:buChar char="Ø"/>
            </a:pPr>
            <a:endParaRPr lang="en-US" dirty="0">
              <a:solidFill>
                <a:srgbClr val="374151"/>
              </a:solidFill>
              <a:latin typeface="Times New Roman" panose="02020603050405020304" pitchFamily="18" charset="0"/>
              <a:cs typeface="Times New Roman" panose="02020603050405020304" pitchFamily="18" charset="0"/>
            </a:endParaRPr>
          </a:p>
          <a:p>
            <a:pPr>
              <a:buClr>
                <a:srgbClr val="2895FC"/>
              </a:buClr>
              <a:buFont typeface="Wingdings" panose="05000000000000000000" pitchFamily="2" charset="2"/>
              <a:buChar char="Ø"/>
            </a:pPr>
            <a:endParaRPr lang="en-US" sz="1600" dirty="0">
              <a:solidFill>
                <a:srgbClr val="0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CE92058-02B8-08D5-449A-5A39D8989145}"/>
              </a:ext>
            </a:extLst>
          </p:cNvPr>
          <p:cNvPicPr>
            <a:picLocks noChangeAspect="1"/>
          </p:cNvPicPr>
          <p:nvPr/>
        </p:nvPicPr>
        <p:blipFill>
          <a:blip r:embed="rId2"/>
          <a:stretch>
            <a:fillRect/>
          </a:stretch>
        </p:blipFill>
        <p:spPr>
          <a:xfrm>
            <a:off x="2870593" y="3902945"/>
            <a:ext cx="5988358" cy="1257365"/>
          </a:xfrm>
          <a:prstGeom prst="rect">
            <a:avLst/>
          </a:prstGeom>
        </p:spPr>
      </p:pic>
    </p:spTree>
    <p:extLst>
      <p:ext uri="{BB962C8B-B14F-4D97-AF65-F5344CB8AC3E}">
        <p14:creationId xmlns:p14="http://schemas.microsoft.com/office/powerpoint/2010/main" val="825401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3D601-6291-8CB5-D938-4B7F1C4F045B}"/>
              </a:ext>
            </a:extLst>
          </p:cNvPr>
          <p:cNvSpPr>
            <a:spLocks noGrp="1"/>
          </p:cNvSpPr>
          <p:nvPr>
            <p:ph type="title"/>
          </p:nvPr>
        </p:nvSpPr>
        <p:spPr>
          <a:xfrm>
            <a:off x="1687669" y="624110"/>
            <a:ext cx="3434937" cy="772071"/>
          </a:xfrm>
        </p:spPr>
        <p:txBody>
          <a:bodyPr>
            <a:normAutofit/>
          </a:bodyPr>
          <a:lstStyle/>
          <a:p>
            <a:r>
              <a:rPr lang="en-US" sz="4000" dirty="0">
                <a:latin typeface="Times New Roman" panose="02020603050405020304" pitchFamily="18" charset="0"/>
                <a:cs typeface="Times New Roman" panose="02020603050405020304" pitchFamily="18" charset="0"/>
              </a:rPr>
              <a:t>Evaluation</a:t>
            </a:r>
          </a:p>
        </p:txBody>
      </p:sp>
      <p:sp>
        <p:nvSpPr>
          <p:cNvPr id="61" name="TextBox 60">
            <a:extLst>
              <a:ext uri="{FF2B5EF4-FFF2-40B4-BE49-F238E27FC236}">
                <a16:creationId xmlns:a16="http://schemas.microsoft.com/office/drawing/2014/main" id="{EB7E3F9C-C535-F36E-7CD4-1B79385E3E14}"/>
              </a:ext>
            </a:extLst>
          </p:cNvPr>
          <p:cNvSpPr txBox="1"/>
          <p:nvPr/>
        </p:nvSpPr>
        <p:spPr>
          <a:xfrm>
            <a:off x="1612492" y="1628507"/>
            <a:ext cx="6056670" cy="2077492"/>
          </a:xfrm>
          <a:prstGeom prst="rect">
            <a:avLst/>
          </a:prstGeom>
          <a:noFill/>
        </p:spPr>
        <p:txBody>
          <a:bodyPr wrap="square">
            <a:spAutoFit/>
          </a:bodyPr>
          <a:lstStyle/>
          <a:p>
            <a:pPr algn="just">
              <a:buClr>
                <a:srgbClr val="2895FC"/>
              </a:buClr>
              <a:buFont typeface="Wingdings" panose="05000000000000000000" pitchFamily="2" charset="2"/>
              <a:buChar char="Ø"/>
            </a:pPr>
            <a:r>
              <a:rPr lang="en-US" b="1" dirty="0">
                <a:solidFill>
                  <a:srgbClr val="374151"/>
                </a:solidFill>
                <a:latin typeface="Times New Roman" panose="02020603050405020304" pitchFamily="18" charset="0"/>
                <a:cs typeface="Times New Roman" panose="02020603050405020304" pitchFamily="18" charset="0"/>
              </a:rPr>
              <a:t> Evaluation metric: </a:t>
            </a:r>
            <a:r>
              <a:rPr lang="en-US" dirty="0">
                <a:solidFill>
                  <a:srgbClr val="374151"/>
                </a:solidFill>
                <a:latin typeface="Times New Roman" panose="02020603050405020304" pitchFamily="18" charset="0"/>
                <a:cs typeface="Times New Roman" panose="02020603050405020304" pitchFamily="18" charset="0"/>
              </a:rPr>
              <a:t>we have used is Accuracy, the model which has The higher the accuracy, the better the model is at correctly predicting the labels of the test set.</a:t>
            </a:r>
          </a:p>
          <a:p>
            <a:pPr algn="just">
              <a:buClr>
                <a:srgbClr val="2895FC"/>
              </a:buClr>
              <a:buFont typeface="Wingdings" panose="05000000000000000000" pitchFamily="2" charset="2"/>
              <a:buChar char="Ø"/>
            </a:pPr>
            <a:endParaRPr lang="en-US" dirty="0">
              <a:solidFill>
                <a:srgbClr val="374151"/>
              </a:solidFill>
              <a:latin typeface="Times New Roman" panose="02020603050405020304" pitchFamily="18" charset="0"/>
              <a:cs typeface="Times New Roman" panose="02020603050405020304" pitchFamily="18" charset="0"/>
            </a:endParaRPr>
          </a:p>
          <a:p>
            <a:pPr algn="just">
              <a:buClr>
                <a:srgbClr val="2895FC"/>
              </a:buClr>
              <a:buFont typeface="Wingdings" panose="05000000000000000000" pitchFamily="2" charset="2"/>
              <a:buChar char="Ø"/>
            </a:pPr>
            <a:r>
              <a:rPr lang="en-US" dirty="0">
                <a:solidFill>
                  <a:srgbClr val="374151"/>
                </a:solidFill>
                <a:latin typeface="Times New Roman" panose="02020603050405020304" pitchFamily="18" charset="0"/>
                <a:cs typeface="Times New Roman" panose="02020603050405020304" pitchFamily="18" charset="0"/>
              </a:rPr>
              <a:t> For the labels which I have used I got accuracy for each has as below:</a:t>
            </a:r>
          </a:p>
          <a:p>
            <a:pPr algn="just">
              <a:buClr>
                <a:srgbClr val="2895FC"/>
              </a:buClr>
              <a:buFont typeface="Wingdings" panose="05000000000000000000" pitchFamily="2" charset="2"/>
              <a:buChar char="Ø"/>
            </a:pPr>
            <a:endParaRPr lang="en-US" sz="2100" dirty="0">
              <a:solidFill>
                <a:srgbClr val="374151"/>
              </a:solidFill>
              <a:latin typeface="Times New Roman" panose="02020603050405020304" pitchFamily="18" charset="0"/>
              <a:cs typeface="Times New Roman" panose="02020603050405020304" pitchFamily="18" charset="0"/>
            </a:endParaRPr>
          </a:p>
        </p:txBody>
      </p:sp>
      <p:pic>
        <p:nvPicPr>
          <p:cNvPr id="65" name="Picture 64" descr="A screenshot of a computer program&#10;&#10;Description automatically generated">
            <a:extLst>
              <a:ext uri="{FF2B5EF4-FFF2-40B4-BE49-F238E27FC236}">
                <a16:creationId xmlns:a16="http://schemas.microsoft.com/office/drawing/2014/main" id="{402908A7-AF6D-7EB1-4989-C8DB91AE5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2426" y="1062697"/>
            <a:ext cx="3249441" cy="4088524"/>
          </a:xfrm>
          <a:prstGeom prst="rect">
            <a:avLst/>
          </a:prstGeom>
        </p:spPr>
      </p:pic>
      <p:pic>
        <p:nvPicPr>
          <p:cNvPr id="67" name="Picture 66" descr="A screenshot of a computer program&#10;&#10;Description automatically generated">
            <a:extLst>
              <a:ext uri="{FF2B5EF4-FFF2-40B4-BE49-F238E27FC236}">
                <a16:creationId xmlns:a16="http://schemas.microsoft.com/office/drawing/2014/main" id="{E472D726-F6B8-FE74-205E-6C05D8A762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5352" y="3522039"/>
            <a:ext cx="3846788" cy="3300903"/>
          </a:xfrm>
          <a:prstGeom prst="rect">
            <a:avLst/>
          </a:prstGeom>
        </p:spPr>
      </p:pic>
    </p:spTree>
    <p:extLst>
      <p:ext uri="{BB962C8B-B14F-4D97-AF65-F5344CB8AC3E}">
        <p14:creationId xmlns:p14="http://schemas.microsoft.com/office/powerpoint/2010/main" val="2155538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78980-904A-417B-6C56-B85BB9EC0925}"/>
              </a:ext>
            </a:extLst>
          </p:cNvPr>
          <p:cNvSpPr>
            <a:spLocks noGrp="1"/>
          </p:cNvSpPr>
          <p:nvPr>
            <p:ph type="title"/>
          </p:nvPr>
        </p:nvSpPr>
        <p:spPr>
          <a:xfrm>
            <a:off x="1687670" y="624110"/>
            <a:ext cx="2864666" cy="716871"/>
          </a:xfrm>
        </p:spPr>
        <p:txBody>
          <a:bodyPr>
            <a:normAutofit/>
          </a:bodyPr>
          <a:lstStyle/>
          <a:p>
            <a:r>
              <a:rPr lang="en-US" dirty="0">
                <a:latin typeface="Times New Roman" panose="02020603050405020304" pitchFamily="18" charset="0"/>
                <a:cs typeface="Times New Roman" panose="02020603050405020304" pitchFamily="18" charset="0"/>
              </a:rPr>
              <a:t>Results</a:t>
            </a:r>
          </a:p>
        </p:txBody>
      </p:sp>
      <p:sp>
        <p:nvSpPr>
          <p:cNvPr id="4" name="TextBox 3">
            <a:extLst>
              <a:ext uri="{FF2B5EF4-FFF2-40B4-BE49-F238E27FC236}">
                <a16:creationId xmlns:a16="http://schemas.microsoft.com/office/drawing/2014/main" id="{CE704A5B-8AC9-E9C2-118E-742C5244362F}"/>
              </a:ext>
            </a:extLst>
          </p:cNvPr>
          <p:cNvSpPr txBox="1"/>
          <p:nvPr/>
        </p:nvSpPr>
        <p:spPr>
          <a:xfrm>
            <a:off x="1775136" y="1689055"/>
            <a:ext cx="4906021" cy="923330"/>
          </a:xfrm>
          <a:prstGeom prst="rect">
            <a:avLst/>
          </a:prstGeom>
          <a:noFill/>
        </p:spPr>
        <p:txBody>
          <a:bodyPr wrap="square">
            <a:spAutoFit/>
          </a:bodyPr>
          <a:lstStyle/>
          <a:p>
            <a:pPr algn="just">
              <a:buClr>
                <a:srgbClr val="2895FC"/>
              </a:buClr>
              <a:buFont typeface="Wingdings" panose="05000000000000000000" pitchFamily="2" charset="2"/>
              <a:buChar char="Ø"/>
            </a:pPr>
            <a:r>
              <a:rPr lang="en-US" dirty="0">
                <a:solidFill>
                  <a:srgbClr val="374151"/>
                </a:solidFill>
                <a:latin typeface="Times New Roman" panose="02020603050405020304" pitchFamily="18" charset="0"/>
                <a:cs typeface="Times New Roman" panose="02020603050405020304" pitchFamily="18" charset="0"/>
              </a:rPr>
              <a:t>We have extracted the positive, negative and neutral comments, to identify whether it is a good or bad video. </a:t>
            </a:r>
          </a:p>
        </p:txBody>
      </p:sp>
      <p:pic>
        <p:nvPicPr>
          <p:cNvPr id="6" name="Picture 5">
            <a:extLst>
              <a:ext uri="{FF2B5EF4-FFF2-40B4-BE49-F238E27FC236}">
                <a16:creationId xmlns:a16="http://schemas.microsoft.com/office/drawing/2014/main" id="{9484B5C3-7E80-85A1-FB4B-CCFF7BF3F31C}"/>
              </a:ext>
            </a:extLst>
          </p:cNvPr>
          <p:cNvPicPr>
            <a:picLocks noChangeAspect="1"/>
          </p:cNvPicPr>
          <p:nvPr/>
        </p:nvPicPr>
        <p:blipFill>
          <a:blip r:embed="rId2"/>
          <a:stretch>
            <a:fillRect/>
          </a:stretch>
        </p:blipFill>
        <p:spPr>
          <a:xfrm>
            <a:off x="4117945" y="3275252"/>
            <a:ext cx="5448580" cy="1295467"/>
          </a:xfrm>
          <a:prstGeom prst="rect">
            <a:avLst/>
          </a:prstGeom>
        </p:spPr>
      </p:pic>
    </p:spTree>
    <p:extLst>
      <p:ext uri="{BB962C8B-B14F-4D97-AF65-F5344CB8AC3E}">
        <p14:creationId xmlns:p14="http://schemas.microsoft.com/office/powerpoint/2010/main" val="2988279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096" name="Freeform 11">
            <a:extLst>
              <a:ext uri="{FF2B5EF4-FFF2-40B4-BE49-F238E27FC236}">
                <a16:creationId xmlns:a16="http://schemas.microsoft.com/office/drawing/2014/main" id="{7E1C44A2-4B37-4B14-B90B-368A88D05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pic>
        <p:nvPicPr>
          <p:cNvPr id="3076" name="Picture 4">
            <a:extLst>
              <a:ext uri="{FF2B5EF4-FFF2-40B4-BE49-F238E27FC236}">
                <a16:creationId xmlns:a16="http://schemas.microsoft.com/office/drawing/2014/main" id="{6621524B-B903-A26D-CD8D-047FFE5846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009" r="127" b="16387"/>
          <a:stretch/>
        </p:blipFill>
        <p:spPr bwMode="auto">
          <a:xfrm>
            <a:off x="2589211" y="643466"/>
            <a:ext cx="8940637" cy="5872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246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E13CA49-FE46-C4EB-F396-38E7BB944276}"/>
              </a:ext>
            </a:extLst>
          </p:cNvPr>
          <p:cNvSpPr txBox="1"/>
          <p:nvPr/>
        </p:nvSpPr>
        <p:spPr>
          <a:xfrm>
            <a:off x="1909550" y="1749468"/>
            <a:ext cx="2672959" cy="1467709"/>
          </a:xfrm>
          <a:prstGeom prst="rect">
            <a:avLst/>
          </a:prstGeom>
          <a:noFill/>
        </p:spPr>
        <p:txBody>
          <a:bodyPr wrap="square" rtlCol="0">
            <a:spAutoFit/>
          </a:bodyPr>
          <a:lstStyle/>
          <a:p>
            <a:pPr marL="342900" marR="5080" indent="-342900">
              <a:lnSpc>
                <a:spcPts val="2590"/>
              </a:lnSpc>
              <a:spcBef>
                <a:spcPts val="1000"/>
              </a:spcBef>
              <a:spcAft>
                <a:spcPts val="600"/>
              </a:spcAft>
              <a:buClr>
                <a:srgbClr val="2895FC"/>
              </a:buClr>
              <a:buFont typeface="Wingdings" panose="05000000000000000000" pitchFamily="2" charset="2"/>
              <a:buChar char="Ø"/>
            </a:pPr>
            <a:r>
              <a:rPr lang="en-US" spc="-10" dirty="0">
                <a:solidFill>
                  <a:srgbClr val="CFE2E7">
                    <a:lumMod val="25000"/>
                  </a:srgbClr>
                </a:solidFill>
                <a:latin typeface="Times New Roman" panose="02020603050405020304" pitchFamily="18" charset="0"/>
                <a:cs typeface="Times New Roman" panose="02020603050405020304" pitchFamily="18" charset="0"/>
              </a:rPr>
              <a:t>Pallavi Bongu</a:t>
            </a:r>
          </a:p>
          <a:p>
            <a:pPr marL="342900" marR="5080" indent="-342900">
              <a:lnSpc>
                <a:spcPts val="2590"/>
              </a:lnSpc>
              <a:spcBef>
                <a:spcPts val="1000"/>
              </a:spcBef>
              <a:spcAft>
                <a:spcPts val="600"/>
              </a:spcAft>
              <a:buClr>
                <a:srgbClr val="2895FC"/>
              </a:buClr>
              <a:buFont typeface="Wingdings" panose="05000000000000000000" pitchFamily="2" charset="2"/>
              <a:buChar char="Ø"/>
            </a:pPr>
            <a:r>
              <a:rPr lang="en-US" spc="-10" dirty="0">
                <a:solidFill>
                  <a:srgbClr val="CFE2E7">
                    <a:lumMod val="25000"/>
                  </a:srgbClr>
                </a:solidFill>
                <a:latin typeface="Times New Roman" panose="02020603050405020304" pitchFamily="18" charset="0"/>
                <a:cs typeface="Times New Roman" panose="02020603050405020304" pitchFamily="18" charset="0"/>
              </a:rPr>
              <a:t>Sai Chaitanya </a:t>
            </a:r>
            <a:r>
              <a:rPr lang="en-US" spc="-10" dirty="0" err="1">
                <a:solidFill>
                  <a:srgbClr val="CFE2E7">
                    <a:lumMod val="25000"/>
                  </a:srgbClr>
                </a:solidFill>
                <a:latin typeface="Times New Roman" panose="02020603050405020304" pitchFamily="18" charset="0"/>
                <a:cs typeface="Times New Roman" panose="02020603050405020304" pitchFamily="18" charset="0"/>
              </a:rPr>
              <a:t>Kolli</a:t>
            </a:r>
            <a:endParaRPr lang="en-US" spc="-10" dirty="0">
              <a:solidFill>
                <a:srgbClr val="CFE2E7">
                  <a:lumMod val="25000"/>
                </a:srgbClr>
              </a:solidFill>
              <a:latin typeface="Times New Roman" panose="02020603050405020304" pitchFamily="18" charset="0"/>
              <a:cs typeface="Times New Roman" panose="02020603050405020304" pitchFamily="18" charset="0"/>
            </a:endParaRPr>
          </a:p>
          <a:p>
            <a:pPr marL="342900" marR="5080" indent="-342900">
              <a:lnSpc>
                <a:spcPts val="2590"/>
              </a:lnSpc>
              <a:spcBef>
                <a:spcPts val="1000"/>
              </a:spcBef>
              <a:spcAft>
                <a:spcPts val="600"/>
              </a:spcAft>
              <a:buClr>
                <a:srgbClr val="2895FC"/>
              </a:buClr>
              <a:buFont typeface="Wingdings" panose="05000000000000000000" pitchFamily="2" charset="2"/>
              <a:buChar char="Ø"/>
            </a:pPr>
            <a:r>
              <a:rPr lang="en-US" spc="-10" dirty="0">
                <a:solidFill>
                  <a:srgbClr val="CFE2E7">
                    <a:lumMod val="25000"/>
                  </a:srgbClr>
                </a:solidFill>
                <a:latin typeface="Times New Roman" panose="02020603050405020304" pitchFamily="18" charset="0"/>
                <a:cs typeface="Times New Roman" panose="02020603050405020304" pitchFamily="18" charset="0"/>
              </a:rPr>
              <a:t>Keerthi Balabhadruni</a:t>
            </a:r>
          </a:p>
        </p:txBody>
      </p:sp>
      <p:sp>
        <p:nvSpPr>
          <p:cNvPr id="13" name="TextBox 12">
            <a:extLst>
              <a:ext uri="{FF2B5EF4-FFF2-40B4-BE49-F238E27FC236}">
                <a16:creationId xmlns:a16="http://schemas.microsoft.com/office/drawing/2014/main" id="{3861AF94-90FE-DD62-2859-85C1A95E54B1}"/>
              </a:ext>
            </a:extLst>
          </p:cNvPr>
          <p:cNvSpPr txBox="1"/>
          <p:nvPr/>
        </p:nvSpPr>
        <p:spPr>
          <a:xfrm>
            <a:off x="1546833" y="624343"/>
            <a:ext cx="3706761" cy="707886"/>
          </a:xfrm>
          <a:prstGeom prst="rect">
            <a:avLst/>
          </a:prstGeom>
          <a:noFill/>
        </p:spPr>
        <p:txBody>
          <a:bodyPr wrap="square" rtlCol="0">
            <a:spAutoFit/>
          </a:bodyPr>
          <a:lstStyle/>
          <a:p>
            <a:pPr algn="ctr">
              <a:spcAft>
                <a:spcPts val="600"/>
              </a:spcAft>
            </a:pPr>
            <a:r>
              <a:rPr lang="en-US" sz="4000" dirty="0">
                <a:solidFill>
                  <a:schemeClr val="bg2">
                    <a:lumMod val="50000"/>
                  </a:schemeClr>
                </a:solidFill>
                <a:latin typeface="Times New Roman" panose="02020603050405020304" pitchFamily="18" charset="0"/>
                <a:cs typeface="Times New Roman" panose="02020603050405020304" pitchFamily="18" charset="0"/>
              </a:rPr>
              <a:t>Team Members</a:t>
            </a:r>
          </a:p>
        </p:txBody>
      </p:sp>
    </p:spTree>
    <p:extLst>
      <p:ext uri="{BB962C8B-B14F-4D97-AF65-F5344CB8AC3E}">
        <p14:creationId xmlns:p14="http://schemas.microsoft.com/office/powerpoint/2010/main" val="1856084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1DBE429-8660-4D88-BC47-B159B725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B7DF222-98CD-4513-8AEA-F83CF2A1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83F9E47-4EC7-C86F-2772-E44F62CDF62C}"/>
              </a:ext>
            </a:extLst>
          </p:cNvPr>
          <p:cNvSpPr>
            <a:spLocks noGrp="1"/>
          </p:cNvSpPr>
          <p:nvPr>
            <p:ph type="title"/>
          </p:nvPr>
        </p:nvSpPr>
        <p:spPr>
          <a:xfrm>
            <a:off x="2222917" y="611256"/>
            <a:ext cx="9383408" cy="707886"/>
          </a:xfrm>
          <a:noFill/>
        </p:spPr>
        <p:txBody>
          <a:bodyPr wrap="square" rtlCol="0">
            <a:spAutoFit/>
          </a:bodyPr>
          <a:lstStyle/>
          <a:p>
            <a:pPr algn="ctr">
              <a:spcAft>
                <a:spcPts val="600"/>
              </a:spcAft>
            </a:pPr>
            <a:r>
              <a:rPr lang="en-US" sz="4000" dirty="0">
                <a:solidFill>
                  <a:schemeClr val="bg1"/>
                </a:solidFill>
                <a:latin typeface="Times New Roman" panose="02020603050405020304" pitchFamily="18" charset="0"/>
                <a:ea typeface="+mn-ea"/>
                <a:cs typeface="Times New Roman" panose="02020603050405020304" pitchFamily="18" charset="0"/>
              </a:rPr>
              <a:t>Sentiment Analysis- Brief Overview</a:t>
            </a:r>
          </a:p>
        </p:txBody>
      </p:sp>
      <p:sp>
        <p:nvSpPr>
          <p:cNvPr id="23" name="Freeform 11">
            <a:extLst>
              <a:ext uri="{FF2B5EF4-FFF2-40B4-BE49-F238E27FC236}">
                <a16:creationId xmlns:a16="http://schemas.microsoft.com/office/drawing/2014/main" id="{92C98781-DD9B-44BA-B873-BD5060A9C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AC42A9A1-85E0-22E8-3FFA-0F90B74C812A}"/>
              </a:ext>
            </a:extLst>
          </p:cNvPr>
          <p:cNvGraphicFramePr>
            <a:graphicFrameLocks noGrp="1"/>
          </p:cNvGraphicFramePr>
          <p:nvPr>
            <p:ph idx="1"/>
            <p:extLst>
              <p:ext uri="{D42A27DB-BD31-4B8C-83A1-F6EECF244321}">
                <p14:modId xmlns:p14="http://schemas.microsoft.com/office/powerpoint/2010/main" val="840298336"/>
              </p:ext>
            </p:extLst>
          </p:nvPr>
        </p:nvGraphicFramePr>
        <p:xfrm>
          <a:off x="914400" y="2873588"/>
          <a:ext cx="10853172" cy="310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object 13">
            <a:extLst>
              <a:ext uri="{FF2B5EF4-FFF2-40B4-BE49-F238E27FC236}">
                <a16:creationId xmlns:a16="http://schemas.microsoft.com/office/drawing/2014/main" id="{0A5E4890-6406-6D5A-9E0D-3BFF7C899D55}"/>
              </a:ext>
            </a:extLst>
          </p:cNvPr>
          <p:cNvPicPr/>
          <p:nvPr/>
        </p:nvPicPr>
        <p:blipFill>
          <a:blip r:embed="rId7" cstate="print"/>
          <a:stretch>
            <a:fillRect/>
          </a:stretch>
        </p:blipFill>
        <p:spPr>
          <a:xfrm>
            <a:off x="1637242" y="324754"/>
            <a:ext cx="1171350" cy="1280890"/>
          </a:xfrm>
          <a:prstGeom prst="rect">
            <a:avLst/>
          </a:prstGeom>
        </p:spPr>
      </p:pic>
      <p:sp>
        <p:nvSpPr>
          <p:cNvPr id="4" name="Arrow: Right 3">
            <a:extLst>
              <a:ext uri="{FF2B5EF4-FFF2-40B4-BE49-F238E27FC236}">
                <a16:creationId xmlns:a16="http://schemas.microsoft.com/office/drawing/2014/main" id="{6D18C076-A837-9B93-98DB-F54439C36944}"/>
              </a:ext>
            </a:extLst>
          </p:cNvPr>
          <p:cNvSpPr/>
          <p:nvPr/>
        </p:nvSpPr>
        <p:spPr>
          <a:xfrm>
            <a:off x="3952569" y="3800684"/>
            <a:ext cx="1160206" cy="521109"/>
          </a:xfrm>
          <a:prstGeom prst="rightArrow">
            <a:avLst/>
          </a:prstGeom>
          <a:solidFill>
            <a:schemeClr val="tx2">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Examples</a:t>
            </a:r>
          </a:p>
        </p:txBody>
      </p:sp>
      <p:pic>
        <p:nvPicPr>
          <p:cNvPr id="2050" name="Picture 2">
            <a:extLst>
              <a:ext uri="{FF2B5EF4-FFF2-40B4-BE49-F238E27FC236}">
                <a16:creationId xmlns:a16="http://schemas.microsoft.com/office/drawing/2014/main" id="{AF04FB1A-CE4C-3B84-22E5-D83E734BDD9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55040" t="13549" r="16492" b="61505"/>
          <a:stretch/>
        </p:blipFill>
        <p:spPr bwMode="auto">
          <a:xfrm flipH="1">
            <a:off x="6410630" y="5118622"/>
            <a:ext cx="3352801" cy="1652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561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3DCBC-C371-4D85-6EF0-402C57C27328}"/>
              </a:ext>
            </a:extLst>
          </p:cNvPr>
          <p:cNvSpPr>
            <a:spLocks noGrp="1"/>
          </p:cNvSpPr>
          <p:nvPr>
            <p:ph type="title"/>
          </p:nvPr>
        </p:nvSpPr>
        <p:spPr>
          <a:xfrm>
            <a:off x="2524223" y="624110"/>
            <a:ext cx="8271721" cy="1011231"/>
          </a:xfrm>
        </p:spPr>
        <p:txBody>
          <a:bodyPr/>
          <a:lstStyle/>
          <a:p>
            <a:r>
              <a:rPr lang="en-US" sz="4000" dirty="0">
                <a:solidFill>
                  <a:schemeClr val="bg2">
                    <a:lumMod val="50000"/>
                  </a:schemeClr>
                </a:solidFill>
                <a:latin typeface="Times New Roman" panose="02020603050405020304" pitchFamily="18" charset="0"/>
                <a:ea typeface="+mn-ea"/>
                <a:cs typeface="Times New Roman" panose="02020603050405020304" pitchFamily="18" charset="0"/>
              </a:rPr>
              <a:t>What’s Our Project Aims To Achieve</a:t>
            </a:r>
          </a:p>
        </p:txBody>
      </p:sp>
      <p:sp>
        <p:nvSpPr>
          <p:cNvPr id="3" name="TextBox 2">
            <a:extLst>
              <a:ext uri="{FF2B5EF4-FFF2-40B4-BE49-F238E27FC236}">
                <a16:creationId xmlns:a16="http://schemas.microsoft.com/office/drawing/2014/main" id="{AE4F8836-8434-B99A-8C93-C98ABA1653C4}"/>
              </a:ext>
            </a:extLst>
          </p:cNvPr>
          <p:cNvSpPr txBox="1"/>
          <p:nvPr/>
        </p:nvSpPr>
        <p:spPr>
          <a:xfrm>
            <a:off x="2182761" y="1884920"/>
            <a:ext cx="8271721" cy="2185855"/>
          </a:xfrm>
          <a:prstGeom prst="rect">
            <a:avLst/>
          </a:prstGeom>
          <a:noFill/>
        </p:spPr>
        <p:txBody>
          <a:bodyPr wrap="square" rtlCol="0">
            <a:spAutoFit/>
          </a:bodyPr>
          <a:lstStyle/>
          <a:p>
            <a:pPr marL="342900" marR="5080" indent="-342900">
              <a:lnSpc>
                <a:spcPts val="2590"/>
              </a:lnSpc>
              <a:spcBef>
                <a:spcPts val="1000"/>
              </a:spcBef>
              <a:buClr>
                <a:srgbClr val="2895FC"/>
              </a:buClr>
              <a:buFont typeface="Wingdings" panose="05000000000000000000" pitchFamily="2" charset="2"/>
              <a:buChar char="Ø"/>
            </a:pPr>
            <a:r>
              <a:rPr lang="en-US" sz="1600" spc="-10" dirty="0">
                <a:solidFill>
                  <a:srgbClr val="CFE2E7">
                    <a:lumMod val="25000"/>
                  </a:srgbClr>
                </a:solidFill>
                <a:latin typeface="Times New Roman" panose="02020603050405020304" pitchFamily="18" charset="0"/>
                <a:cs typeface="Times New Roman" panose="02020603050405020304" pitchFamily="18" charset="0"/>
              </a:rPr>
              <a:t>As a YouTube channel grows, it gets a lot of comments from viewers. These comments are important for understanding viewer expectations and improving engagement. However, not all comments are useful.</a:t>
            </a:r>
          </a:p>
          <a:p>
            <a:pPr marL="342900" marR="5080" indent="-342900">
              <a:lnSpc>
                <a:spcPts val="2590"/>
              </a:lnSpc>
              <a:spcBef>
                <a:spcPts val="1000"/>
              </a:spcBef>
              <a:buClr>
                <a:srgbClr val="2895FC"/>
              </a:buClr>
              <a:buFont typeface="Wingdings" panose="05000000000000000000" pitchFamily="2" charset="2"/>
              <a:buChar char="Ø"/>
            </a:pPr>
            <a:r>
              <a:rPr lang="en-US" sz="1600" spc="-10" dirty="0">
                <a:solidFill>
                  <a:srgbClr val="CFE2E7">
                    <a:lumMod val="25000"/>
                  </a:srgbClr>
                </a:solidFill>
                <a:latin typeface="Times New Roman" panose="02020603050405020304" pitchFamily="18" charset="0"/>
                <a:cs typeface="Times New Roman" panose="02020603050405020304" pitchFamily="18" charset="0"/>
              </a:rPr>
              <a:t>Some have mistakes and are not well-written. It's hard for content creators to find the most relevant comments. This project helps categorize comments based on sentiment and sentence types to help YouTubers find useful feedback for growing their audience.</a:t>
            </a:r>
          </a:p>
        </p:txBody>
      </p:sp>
      <p:grpSp>
        <p:nvGrpSpPr>
          <p:cNvPr id="4" name="object 18">
            <a:extLst>
              <a:ext uri="{FF2B5EF4-FFF2-40B4-BE49-F238E27FC236}">
                <a16:creationId xmlns:a16="http://schemas.microsoft.com/office/drawing/2014/main" id="{A4037CEE-4937-1B63-3F53-63707F14F769}"/>
              </a:ext>
            </a:extLst>
          </p:cNvPr>
          <p:cNvGrpSpPr/>
          <p:nvPr/>
        </p:nvGrpSpPr>
        <p:grpSpPr>
          <a:xfrm>
            <a:off x="1123899" y="251362"/>
            <a:ext cx="1314502" cy="1390626"/>
            <a:chOff x="1056811" y="816716"/>
            <a:chExt cx="1660525" cy="1660525"/>
          </a:xfrm>
        </p:grpSpPr>
        <p:sp>
          <p:nvSpPr>
            <p:cNvPr id="5" name="object 19">
              <a:extLst>
                <a:ext uri="{FF2B5EF4-FFF2-40B4-BE49-F238E27FC236}">
                  <a16:creationId xmlns:a16="http://schemas.microsoft.com/office/drawing/2014/main" id="{ACC55E81-E870-445E-A3DF-819A6ED12F81}"/>
                </a:ext>
              </a:extLst>
            </p:cNvPr>
            <p:cNvSpPr/>
            <p:nvPr/>
          </p:nvSpPr>
          <p:spPr>
            <a:xfrm>
              <a:off x="1064748" y="824654"/>
              <a:ext cx="1644650" cy="1644650"/>
            </a:xfrm>
            <a:custGeom>
              <a:avLst/>
              <a:gdLst/>
              <a:ahLst/>
              <a:cxnLst/>
              <a:rect l="l" t="t" r="r" b="b"/>
              <a:pathLst>
                <a:path w="1644650" h="1644650">
                  <a:moveTo>
                    <a:pt x="822209" y="1644420"/>
                  </a:moveTo>
                  <a:lnTo>
                    <a:pt x="773898" y="1643024"/>
                  </a:lnTo>
                  <a:lnTo>
                    <a:pt x="726322" y="1638888"/>
                  </a:lnTo>
                  <a:lnTo>
                    <a:pt x="679559" y="1632089"/>
                  </a:lnTo>
                  <a:lnTo>
                    <a:pt x="633684" y="1622704"/>
                  </a:lnTo>
                  <a:lnTo>
                    <a:pt x="588776" y="1610811"/>
                  </a:lnTo>
                  <a:lnTo>
                    <a:pt x="544912" y="1596486"/>
                  </a:lnTo>
                  <a:lnTo>
                    <a:pt x="502168" y="1579806"/>
                  </a:lnTo>
                  <a:lnTo>
                    <a:pt x="460622" y="1560849"/>
                  </a:lnTo>
                  <a:lnTo>
                    <a:pt x="420351" y="1539692"/>
                  </a:lnTo>
                  <a:lnTo>
                    <a:pt x="381432" y="1516411"/>
                  </a:lnTo>
                  <a:lnTo>
                    <a:pt x="343943" y="1491085"/>
                  </a:lnTo>
                  <a:lnTo>
                    <a:pt x="307959" y="1463789"/>
                  </a:lnTo>
                  <a:lnTo>
                    <a:pt x="273559" y="1434602"/>
                  </a:lnTo>
                  <a:lnTo>
                    <a:pt x="240819" y="1403600"/>
                  </a:lnTo>
                  <a:lnTo>
                    <a:pt x="209817" y="1370860"/>
                  </a:lnTo>
                  <a:lnTo>
                    <a:pt x="180630" y="1336460"/>
                  </a:lnTo>
                  <a:lnTo>
                    <a:pt x="153334" y="1300476"/>
                  </a:lnTo>
                  <a:lnTo>
                    <a:pt x="128008" y="1262987"/>
                  </a:lnTo>
                  <a:lnTo>
                    <a:pt x="104727" y="1224068"/>
                  </a:lnTo>
                  <a:lnTo>
                    <a:pt x="83570" y="1183797"/>
                  </a:lnTo>
                  <a:lnTo>
                    <a:pt x="64613" y="1142251"/>
                  </a:lnTo>
                  <a:lnTo>
                    <a:pt x="47933" y="1099507"/>
                  </a:lnTo>
                  <a:lnTo>
                    <a:pt x="33608" y="1055643"/>
                  </a:lnTo>
                  <a:lnTo>
                    <a:pt x="21715" y="1010735"/>
                  </a:lnTo>
                  <a:lnTo>
                    <a:pt x="12330" y="964860"/>
                  </a:lnTo>
                  <a:lnTo>
                    <a:pt x="5531" y="918097"/>
                  </a:lnTo>
                  <a:lnTo>
                    <a:pt x="1395" y="870521"/>
                  </a:lnTo>
                  <a:lnTo>
                    <a:pt x="0" y="822210"/>
                  </a:lnTo>
                  <a:lnTo>
                    <a:pt x="1395" y="773898"/>
                  </a:lnTo>
                  <a:lnTo>
                    <a:pt x="5531" y="726322"/>
                  </a:lnTo>
                  <a:lnTo>
                    <a:pt x="12330" y="679559"/>
                  </a:lnTo>
                  <a:lnTo>
                    <a:pt x="21715" y="633684"/>
                  </a:lnTo>
                  <a:lnTo>
                    <a:pt x="33608" y="588776"/>
                  </a:lnTo>
                  <a:lnTo>
                    <a:pt x="47933" y="544912"/>
                  </a:lnTo>
                  <a:lnTo>
                    <a:pt x="64613" y="502168"/>
                  </a:lnTo>
                  <a:lnTo>
                    <a:pt x="83570" y="460622"/>
                  </a:lnTo>
                  <a:lnTo>
                    <a:pt x="104727" y="420351"/>
                  </a:lnTo>
                  <a:lnTo>
                    <a:pt x="128008" y="381432"/>
                  </a:lnTo>
                  <a:lnTo>
                    <a:pt x="153334" y="343943"/>
                  </a:lnTo>
                  <a:lnTo>
                    <a:pt x="180630" y="307959"/>
                  </a:lnTo>
                  <a:lnTo>
                    <a:pt x="209817" y="273559"/>
                  </a:lnTo>
                  <a:lnTo>
                    <a:pt x="240819" y="240819"/>
                  </a:lnTo>
                  <a:lnTo>
                    <a:pt x="273559" y="209817"/>
                  </a:lnTo>
                  <a:lnTo>
                    <a:pt x="307959" y="180630"/>
                  </a:lnTo>
                  <a:lnTo>
                    <a:pt x="343943" y="153334"/>
                  </a:lnTo>
                  <a:lnTo>
                    <a:pt x="381432" y="128008"/>
                  </a:lnTo>
                  <a:lnTo>
                    <a:pt x="420351" y="104727"/>
                  </a:lnTo>
                  <a:lnTo>
                    <a:pt x="460622" y="83570"/>
                  </a:lnTo>
                  <a:lnTo>
                    <a:pt x="502168" y="64613"/>
                  </a:lnTo>
                  <a:lnTo>
                    <a:pt x="544912" y="47933"/>
                  </a:lnTo>
                  <a:lnTo>
                    <a:pt x="588776" y="33608"/>
                  </a:lnTo>
                  <a:lnTo>
                    <a:pt x="633684" y="21715"/>
                  </a:lnTo>
                  <a:lnTo>
                    <a:pt x="679559" y="12330"/>
                  </a:lnTo>
                  <a:lnTo>
                    <a:pt x="726322" y="5531"/>
                  </a:lnTo>
                  <a:lnTo>
                    <a:pt x="773898" y="1395"/>
                  </a:lnTo>
                  <a:lnTo>
                    <a:pt x="822209" y="0"/>
                  </a:lnTo>
                  <a:lnTo>
                    <a:pt x="870521" y="1395"/>
                  </a:lnTo>
                  <a:lnTo>
                    <a:pt x="918097" y="5531"/>
                  </a:lnTo>
                  <a:lnTo>
                    <a:pt x="964860" y="12330"/>
                  </a:lnTo>
                  <a:lnTo>
                    <a:pt x="1010735" y="21715"/>
                  </a:lnTo>
                  <a:lnTo>
                    <a:pt x="1055643" y="33608"/>
                  </a:lnTo>
                  <a:lnTo>
                    <a:pt x="1099507" y="47933"/>
                  </a:lnTo>
                  <a:lnTo>
                    <a:pt x="1142251" y="64613"/>
                  </a:lnTo>
                  <a:lnTo>
                    <a:pt x="1183797" y="83570"/>
                  </a:lnTo>
                  <a:lnTo>
                    <a:pt x="1224068" y="104727"/>
                  </a:lnTo>
                  <a:lnTo>
                    <a:pt x="1262986" y="128008"/>
                  </a:lnTo>
                  <a:lnTo>
                    <a:pt x="1300476" y="153334"/>
                  </a:lnTo>
                  <a:lnTo>
                    <a:pt x="1336460" y="180630"/>
                  </a:lnTo>
                  <a:lnTo>
                    <a:pt x="1370860" y="209817"/>
                  </a:lnTo>
                  <a:lnTo>
                    <a:pt x="1403600" y="240819"/>
                  </a:lnTo>
                  <a:lnTo>
                    <a:pt x="1434602" y="273559"/>
                  </a:lnTo>
                  <a:lnTo>
                    <a:pt x="1463789" y="307959"/>
                  </a:lnTo>
                  <a:lnTo>
                    <a:pt x="1491085" y="343943"/>
                  </a:lnTo>
                  <a:lnTo>
                    <a:pt x="1516411" y="381432"/>
                  </a:lnTo>
                  <a:lnTo>
                    <a:pt x="1539692" y="420351"/>
                  </a:lnTo>
                  <a:lnTo>
                    <a:pt x="1560849" y="460622"/>
                  </a:lnTo>
                  <a:lnTo>
                    <a:pt x="1579806" y="502168"/>
                  </a:lnTo>
                  <a:lnTo>
                    <a:pt x="1596486" y="544912"/>
                  </a:lnTo>
                  <a:lnTo>
                    <a:pt x="1610811" y="588776"/>
                  </a:lnTo>
                  <a:lnTo>
                    <a:pt x="1622704" y="633684"/>
                  </a:lnTo>
                  <a:lnTo>
                    <a:pt x="1632089" y="679559"/>
                  </a:lnTo>
                  <a:lnTo>
                    <a:pt x="1638888" y="726322"/>
                  </a:lnTo>
                  <a:lnTo>
                    <a:pt x="1643024" y="773898"/>
                  </a:lnTo>
                  <a:lnTo>
                    <a:pt x="1644419" y="822209"/>
                  </a:lnTo>
                  <a:lnTo>
                    <a:pt x="1643024" y="870521"/>
                  </a:lnTo>
                  <a:lnTo>
                    <a:pt x="1638888" y="918097"/>
                  </a:lnTo>
                  <a:lnTo>
                    <a:pt x="1632089" y="964860"/>
                  </a:lnTo>
                  <a:lnTo>
                    <a:pt x="1622704" y="1010735"/>
                  </a:lnTo>
                  <a:lnTo>
                    <a:pt x="1610811" y="1055643"/>
                  </a:lnTo>
                  <a:lnTo>
                    <a:pt x="1596486" y="1099507"/>
                  </a:lnTo>
                  <a:lnTo>
                    <a:pt x="1579806" y="1142251"/>
                  </a:lnTo>
                  <a:lnTo>
                    <a:pt x="1560849" y="1183797"/>
                  </a:lnTo>
                  <a:lnTo>
                    <a:pt x="1539692" y="1224068"/>
                  </a:lnTo>
                  <a:lnTo>
                    <a:pt x="1516411" y="1262987"/>
                  </a:lnTo>
                  <a:lnTo>
                    <a:pt x="1491085" y="1300476"/>
                  </a:lnTo>
                  <a:lnTo>
                    <a:pt x="1463789" y="1336460"/>
                  </a:lnTo>
                  <a:lnTo>
                    <a:pt x="1434602" y="1370860"/>
                  </a:lnTo>
                  <a:lnTo>
                    <a:pt x="1403600" y="1403600"/>
                  </a:lnTo>
                  <a:lnTo>
                    <a:pt x="1370860" y="1434602"/>
                  </a:lnTo>
                  <a:lnTo>
                    <a:pt x="1336460" y="1463789"/>
                  </a:lnTo>
                  <a:lnTo>
                    <a:pt x="1300476" y="1491085"/>
                  </a:lnTo>
                  <a:lnTo>
                    <a:pt x="1262986" y="1516411"/>
                  </a:lnTo>
                  <a:lnTo>
                    <a:pt x="1224067" y="1539692"/>
                  </a:lnTo>
                  <a:lnTo>
                    <a:pt x="1183796" y="1560849"/>
                  </a:lnTo>
                  <a:lnTo>
                    <a:pt x="1142251" y="1579806"/>
                  </a:lnTo>
                  <a:lnTo>
                    <a:pt x="1099507" y="1596486"/>
                  </a:lnTo>
                  <a:lnTo>
                    <a:pt x="1055643" y="1610811"/>
                  </a:lnTo>
                  <a:lnTo>
                    <a:pt x="1010735" y="1622704"/>
                  </a:lnTo>
                  <a:lnTo>
                    <a:pt x="964860" y="1632089"/>
                  </a:lnTo>
                  <a:lnTo>
                    <a:pt x="918097" y="1638888"/>
                  </a:lnTo>
                  <a:lnTo>
                    <a:pt x="870521" y="1643024"/>
                  </a:lnTo>
                  <a:lnTo>
                    <a:pt x="822209" y="1644420"/>
                  </a:lnTo>
                  <a:close/>
                </a:path>
              </a:pathLst>
            </a:custGeom>
            <a:solidFill>
              <a:srgbClr val="FFFFFF"/>
            </a:solidFill>
          </p:spPr>
          <p:txBody>
            <a:bodyPr wrap="square" lIns="0" tIns="0" rIns="0" bIns="0" rtlCol="0"/>
            <a:lstStyle/>
            <a:p>
              <a:endParaRPr/>
            </a:p>
          </p:txBody>
        </p:sp>
        <p:sp>
          <p:nvSpPr>
            <p:cNvPr id="6" name="object 20">
              <a:extLst>
                <a:ext uri="{FF2B5EF4-FFF2-40B4-BE49-F238E27FC236}">
                  <a16:creationId xmlns:a16="http://schemas.microsoft.com/office/drawing/2014/main" id="{47D7B26C-A166-D7A4-3C4E-93422D9960F6}"/>
                </a:ext>
              </a:extLst>
            </p:cNvPr>
            <p:cNvSpPr/>
            <p:nvPr/>
          </p:nvSpPr>
          <p:spPr>
            <a:xfrm>
              <a:off x="1064748" y="824654"/>
              <a:ext cx="1644650" cy="1644650"/>
            </a:xfrm>
            <a:custGeom>
              <a:avLst/>
              <a:gdLst/>
              <a:ahLst/>
              <a:cxnLst/>
              <a:rect l="l" t="t" r="r" b="b"/>
              <a:pathLst>
                <a:path w="1644650" h="1644650">
                  <a:moveTo>
                    <a:pt x="0" y="822209"/>
                  </a:moveTo>
                  <a:lnTo>
                    <a:pt x="4244" y="738143"/>
                  </a:lnTo>
                  <a:lnTo>
                    <a:pt x="16704" y="656505"/>
                  </a:lnTo>
                  <a:lnTo>
                    <a:pt x="36964" y="577709"/>
                  </a:lnTo>
                  <a:lnTo>
                    <a:pt x="64613" y="502168"/>
                  </a:lnTo>
                  <a:lnTo>
                    <a:pt x="99236" y="430295"/>
                  </a:lnTo>
                  <a:lnTo>
                    <a:pt x="140420" y="362504"/>
                  </a:lnTo>
                  <a:lnTo>
                    <a:pt x="187752" y="299208"/>
                  </a:lnTo>
                  <a:lnTo>
                    <a:pt x="240819" y="240819"/>
                  </a:lnTo>
                  <a:lnTo>
                    <a:pt x="299208" y="187752"/>
                  </a:lnTo>
                  <a:lnTo>
                    <a:pt x="362504" y="140420"/>
                  </a:lnTo>
                  <a:lnTo>
                    <a:pt x="430295" y="99236"/>
                  </a:lnTo>
                  <a:lnTo>
                    <a:pt x="502168" y="64613"/>
                  </a:lnTo>
                  <a:lnTo>
                    <a:pt x="577709" y="36964"/>
                  </a:lnTo>
                  <a:lnTo>
                    <a:pt x="656505" y="16704"/>
                  </a:lnTo>
                  <a:lnTo>
                    <a:pt x="738143" y="4244"/>
                  </a:lnTo>
                  <a:lnTo>
                    <a:pt x="822209" y="0"/>
                  </a:lnTo>
                  <a:lnTo>
                    <a:pt x="906276" y="4244"/>
                  </a:lnTo>
                  <a:lnTo>
                    <a:pt x="987914" y="16704"/>
                  </a:lnTo>
                  <a:lnTo>
                    <a:pt x="1066709" y="36964"/>
                  </a:lnTo>
                  <a:lnTo>
                    <a:pt x="1142251" y="64613"/>
                  </a:lnTo>
                  <a:lnTo>
                    <a:pt x="1214124" y="99236"/>
                  </a:lnTo>
                  <a:lnTo>
                    <a:pt x="1281915" y="140420"/>
                  </a:lnTo>
                  <a:lnTo>
                    <a:pt x="1345211" y="187752"/>
                  </a:lnTo>
                  <a:lnTo>
                    <a:pt x="1403600" y="240819"/>
                  </a:lnTo>
                  <a:lnTo>
                    <a:pt x="1456667" y="299208"/>
                  </a:lnTo>
                  <a:lnTo>
                    <a:pt x="1503999" y="362504"/>
                  </a:lnTo>
                  <a:lnTo>
                    <a:pt x="1545183" y="430295"/>
                  </a:lnTo>
                  <a:lnTo>
                    <a:pt x="1579806" y="502168"/>
                  </a:lnTo>
                  <a:lnTo>
                    <a:pt x="1607454" y="577709"/>
                  </a:lnTo>
                  <a:lnTo>
                    <a:pt x="1627715" y="656505"/>
                  </a:lnTo>
                  <a:lnTo>
                    <a:pt x="1640174" y="738143"/>
                  </a:lnTo>
                  <a:lnTo>
                    <a:pt x="1644419" y="822209"/>
                  </a:lnTo>
                  <a:lnTo>
                    <a:pt x="1640174" y="906276"/>
                  </a:lnTo>
                  <a:lnTo>
                    <a:pt x="1627715" y="987914"/>
                  </a:lnTo>
                  <a:lnTo>
                    <a:pt x="1607454" y="1066709"/>
                  </a:lnTo>
                  <a:lnTo>
                    <a:pt x="1579806" y="1142251"/>
                  </a:lnTo>
                  <a:lnTo>
                    <a:pt x="1545183" y="1214124"/>
                  </a:lnTo>
                  <a:lnTo>
                    <a:pt x="1503999" y="1281915"/>
                  </a:lnTo>
                  <a:lnTo>
                    <a:pt x="1456667" y="1345211"/>
                  </a:lnTo>
                  <a:lnTo>
                    <a:pt x="1403600" y="1403600"/>
                  </a:lnTo>
                  <a:lnTo>
                    <a:pt x="1345211" y="1456667"/>
                  </a:lnTo>
                  <a:lnTo>
                    <a:pt x="1281915" y="1503999"/>
                  </a:lnTo>
                  <a:lnTo>
                    <a:pt x="1214124" y="1545183"/>
                  </a:lnTo>
                  <a:lnTo>
                    <a:pt x="1142251" y="1579806"/>
                  </a:lnTo>
                  <a:lnTo>
                    <a:pt x="1066709" y="1607455"/>
                  </a:lnTo>
                  <a:lnTo>
                    <a:pt x="987914" y="1627715"/>
                  </a:lnTo>
                  <a:lnTo>
                    <a:pt x="906276" y="1640175"/>
                  </a:lnTo>
                  <a:lnTo>
                    <a:pt x="822209" y="1644420"/>
                  </a:lnTo>
                  <a:lnTo>
                    <a:pt x="738143" y="1640175"/>
                  </a:lnTo>
                  <a:lnTo>
                    <a:pt x="656505" y="1627715"/>
                  </a:lnTo>
                  <a:lnTo>
                    <a:pt x="577709" y="1607455"/>
                  </a:lnTo>
                  <a:lnTo>
                    <a:pt x="502168" y="1579806"/>
                  </a:lnTo>
                  <a:lnTo>
                    <a:pt x="430295" y="1545183"/>
                  </a:lnTo>
                  <a:lnTo>
                    <a:pt x="362504" y="1503999"/>
                  </a:lnTo>
                  <a:lnTo>
                    <a:pt x="299208" y="1456667"/>
                  </a:lnTo>
                  <a:lnTo>
                    <a:pt x="240819" y="1403600"/>
                  </a:lnTo>
                  <a:lnTo>
                    <a:pt x="187752" y="1345211"/>
                  </a:lnTo>
                  <a:lnTo>
                    <a:pt x="140420" y="1281915"/>
                  </a:lnTo>
                  <a:lnTo>
                    <a:pt x="99236" y="1214124"/>
                  </a:lnTo>
                  <a:lnTo>
                    <a:pt x="64613" y="1142251"/>
                  </a:lnTo>
                  <a:lnTo>
                    <a:pt x="36964" y="1066710"/>
                  </a:lnTo>
                  <a:lnTo>
                    <a:pt x="16704" y="987914"/>
                  </a:lnTo>
                  <a:lnTo>
                    <a:pt x="4244" y="906276"/>
                  </a:lnTo>
                  <a:lnTo>
                    <a:pt x="0" y="822210"/>
                  </a:lnTo>
                  <a:close/>
                </a:path>
              </a:pathLst>
            </a:custGeom>
            <a:ln w="15875">
              <a:solidFill>
                <a:srgbClr val="FFFFFF"/>
              </a:solidFill>
            </a:ln>
          </p:spPr>
          <p:txBody>
            <a:bodyPr wrap="square" lIns="0" tIns="0" rIns="0" bIns="0" rtlCol="0"/>
            <a:lstStyle/>
            <a:p>
              <a:endParaRPr/>
            </a:p>
          </p:txBody>
        </p:sp>
        <p:pic>
          <p:nvPicPr>
            <p:cNvPr id="7" name="object 21">
              <a:extLst>
                <a:ext uri="{FF2B5EF4-FFF2-40B4-BE49-F238E27FC236}">
                  <a16:creationId xmlns:a16="http://schemas.microsoft.com/office/drawing/2014/main" id="{23493D38-B0E5-D657-3018-739AA985CDB2}"/>
                </a:ext>
              </a:extLst>
            </p:cNvPr>
            <p:cNvPicPr/>
            <p:nvPr/>
          </p:nvPicPr>
          <p:blipFill>
            <a:blip r:embed="rId2" cstate="print"/>
            <a:stretch>
              <a:fillRect/>
            </a:stretch>
          </p:blipFill>
          <p:spPr>
            <a:xfrm>
              <a:off x="1181100" y="939800"/>
              <a:ext cx="1451489" cy="1451488"/>
            </a:xfrm>
            <a:prstGeom prst="rect">
              <a:avLst/>
            </a:prstGeom>
          </p:spPr>
        </p:pic>
      </p:grpSp>
    </p:spTree>
    <p:extLst>
      <p:ext uri="{BB962C8B-B14F-4D97-AF65-F5344CB8AC3E}">
        <p14:creationId xmlns:p14="http://schemas.microsoft.com/office/powerpoint/2010/main" val="436296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EF0C9EF-5730-7C73-7117-F1C2B1F69275}"/>
              </a:ext>
            </a:extLst>
          </p:cNvPr>
          <p:cNvSpPr>
            <a:spLocks noGrp="1"/>
          </p:cNvSpPr>
          <p:nvPr>
            <p:ph type="title"/>
          </p:nvPr>
        </p:nvSpPr>
        <p:spPr>
          <a:xfrm>
            <a:off x="519017" y="2636519"/>
            <a:ext cx="3650279" cy="1259894"/>
          </a:xfrm>
        </p:spPr>
        <p:txBody>
          <a:bodyPr>
            <a:normAutofit/>
          </a:bodyPr>
          <a:lstStyle/>
          <a:p>
            <a:pPr algn="ctr"/>
            <a:r>
              <a:rPr lang="en-US" dirty="0">
                <a:latin typeface="Times New Roman" panose="02020603050405020304" pitchFamily="18" charset="0"/>
                <a:cs typeface="Times New Roman" panose="02020603050405020304" pitchFamily="18" charset="0"/>
              </a:rPr>
              <a:t>Crisp DM Methodology</a:t>
            </a:r>
          </a:p>
        </p:txBody>
      </p:sp>
      <p:sp>
        <p:nvSpPr>
          <p:cNvPr id="1035" name="Rectangle 1034">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026" name="Picture 2" descr="Diagram&#10;&#10;Description automatically generated">
            <a:extLst>
              <a:ext uri="{FF2B5EF4-FFF2-40B4-BE49-F238E27FC236}">
                <a16:creationId xmlns:a16="http://schemas.microsoft.com/office/drawing/2014/main" id="{3498B497-8BC7-DD4B-A25F-B6BC37282F9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49300" y="640080"/>
            <a:ext cx="5694062" cy="5252773"/>
          </a:xfrm>
          <a:prstGeom prst="rect">
            <a:avLst/>
          </a:prstGeom>
          <a:noFill/>
          <a:extLst>
            <a:ext uri="{909E8E84-426E-40DD-AFC4-6F175D3DCCD1}">
              <a14:hiddenFill xmlns:a14="http://schemas.microsoft.com/office/drawing/2010/main">
                <a:solidFill>
                  <a:srgbClr val="FFFFFF"/>
                </a:solidFill>
              </a14:hiddenFill>
            </a:ext>
          </a:extLst>
        </p:spPr>
      </p:pic>
      <p:sp>
        <p:nvSpPr>
          <p:cNvPr id="1037"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FA44F8E-6B66-4ED3-DC45-0A9F23230830}"/>
              </a:ext>
            </a:extLst>
          </p:cNvPr>
          <p:cNvSpPr txBox="1"/>
          <p:nvPr/>
        </p:nvSpPr>
        <p:spPr>
          <a:xfrm>
            <a:off x="428687" y="4134233"/>
            <a:ext cx="4418617" cy="1451679"/>
          </a:xfrm>
          <a:prstGeom prst="rect">
            <a:avLst/>
          </a:prstGeom>
          <a:noFill/>
        </p:spPr>
        <p:txBody>
          <a:bodyPr wrap="square">
            <a:spAutoFit/>
          </a:bodyPr>
          <a:lstStyle/>
          <a:p>
            <a:pPr marL="342900" indent="-342900">
              <a:spcBef>
                <a:spcPts val="1000"/>
              </a:spcBef>
              <a:buClr>
                <a:srgbClr val="2895FC"/>
              </a:buClr>
              <a:buFont typeface="Wingdings" panose="05000000000000000000" pitchFamily="2" charset="2"/>
              <a:buChar char="Ø"/>
            </a:pPr>
            <a:r>
              <a:rPr lang="en-US" sz="1600" spc="-10" dirty="0">
                <a:solidFill>
                  <a:srgbClr val="CFE2E7">
                    <a:lumMod val="25000"/>
                  </a:srgbClr>
                </a:solidFill>
                <a:latin typeface="Times New Roman" panose="02020603050405020304" pitchFamily="18" charset="0"/>
                <a:cs typeface="Times New Roman" panose="02020603050405020304" pitchFamily="18" charset="0"/>
              </a:rPr>
              <a:t>CRISP-DM stands for Cross-Industry Standard Process for Data Mining, which provides a structured approach for planning and executing data mining projects. </a:t>
            </a:r>
          </a:p>
          <a:p>
            <a:pPr marL="342900" indent="-342900">
              <a:spcBef>
                <a:spcPts val="1000"/>
              </a:spcBef>
              <a:buClr>
                <a:srgbClr val="2895FC"/>
              </a:buClr>
              <a:buFont typeface="Wingdings" panose="05000000000000000000" pitchFamily="2" charset="2"/>
              <a:buChar char="Ø"/>
            </a:pPr>
            <a:r>
              <a:rPr lang="en-US" sz="1600" spc="-10" dirty="0">
                <a:solidFill>
                  <a:srgbClr val="CFE2E7">
                    <a:lumMod val="25000"/>
                  </a:srgbClr>
                </a:solidFill>
                <a:latin typeface="Times New Roman" panose="02020603050405020304" pitchFamily="18" charset="0"/>
                <a:cs typeface="Times New Roman" panose="02020603050405020304" pitchFamily="18" charset="0"/>
              </a:rPr>
              <a:t>It consists of six main phases:</a:t>
            </a:r>
          </a:p>
        </p:txBody>
      </p:sp>
    </p:spTree>
    <p:extLst>
      <p:ext uri="{BB962C8B-B14F-4D97-AF65-F5344CB8AC3E}">
        <p14:creationId xmlns:p14="http://schemas.microsoft.com/office/powerpoint/2010/main" val="2034152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1DBE429-8660-4D88-BC47-B159B725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B7DF222-98CD-4513-8AEA-F83CF2A1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83F9E47-4EC7-C86F-2772-E44F62CDF62C}"/>
              </a:ext>
            </a:extLst>
          </p:cNvPr>
          <p:cNvSpPr>
            <a:spLocks noGrp="1"/>
          </p:cNvSpPr>
          <p:nvPr>
            <p:ph type="title"/>
          </p:nvPr>
        </p:nvSpPr>
        <p:spPr>
          <a:xfrm>
            <a:off x="2939845" y="714374"/>
            <a:ext cx="4109884" cy="707886"/>
          </a:xfrm>
          <a:noFill/>
        </p:spPr>
        <p:txBody>
          <a:bodyPr wrap="square" rtlCol="0">
            <a:spAutoFit/>
          </a:bodyPr>
          <a:lstStyle/>
          <a:p>
            <a:pPr algn="ctr">
              <a:spcAft>
                <a:spcPts val="600"/>
              </a:spcAft>
            </a:pPr>
            <a:r>
              <a:rPr lang="en-US" sz="4000" dirty="0">
                <a:solidFill>
                  <a:schemeClr val="bg1"/>
                </a:solidFill>
                <a:latin typeface="Times New Roman" panose="02020603050405020304" pitchFamily="18" charset="0"/>
                <a:ea typeface="+mn-ea"/>
                <a:cs typeface="Times New Roman" panose="02020603050405020304" pitchFamily="18" charset="0"/>
              </a:rPr>
              <a:t>Project Plan</a:t>
            </a:r>
          </a:p>
        </p:txBody>
      </p:sp>
      <p:sp>
        <p:nvSpPr>
          <p:cNvPr id="23" name="Freeform 11">
            <a:extLst>
              <a:ext uri="{FF2B5EF4-FFF2-40B4-BE49-F238E27FC236}">
                <a16:creationId xmlns:a16="http://schemas.microsoft.com/office/drawing/2014/main" id="{92C98781-DD9B-44BA-B873-BD5060A9C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AC42A9A1-85E0-22E8-3FFA-0F90B74C812A}"/>
              </a:ext>
            </a:extLst>
          </p:cNvPr>
          <p:cNvGraphicFramePr>
            <a:graphicFrameLocks noGrp="1"/>
          </p:cNvGraphicFramePr>
          <p:nvPr>
            <p:ph idx="1"/>
            <p:extLst>
              <p:ext uri="{D42A27DB-BD31-4B8C-83A1-F6EECF244321}">
                <p14:modId xmlns:p14="http://schemas.microsoft.com/office/powerpoint/2010/main" val="3783876514"/>
              </p:ext>
            </p:extLst>
          </p:nvPr>
        </p:nvGraphicFramePr>
        <p:xfrm>
          <a:off x="914400" y="2873588"/>
          <a:ext cx="10853172" cy="310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object 13">
            <a:extLst>
              <a:ext uri="{FF2B5EF4-FFF2-40B4-BE49-F238E27FC236}">
                <a16:creationId xmlns:a16="http://schemas.microsoft.com/office/drawing/2014/main" id="{0A5E4890-6406-6D5A-9E0D-3BFF7C899D55}"/>
              </a:ext>
            </a:extLst>
          </p:cNvPr>
          <p:cNvPicPr/>
          <p:nvPr/>
        </p:nvPicPr>
        <p:blipFill>
          <a:blip r:embed="rId7" cstate="print"/>
          <a:stretch>
            <a:fillRect/>
          </a:stretch>
        </p:blipFill>
        <p:spPr>
          <a:xfrm>
            <a:off x="1637242" y="324754"/>
            <a:ext cx="1171350" cy="1280890"/>
          </a:xfrm>
          <a:prstGeom prst="rect">
            <a:avLst/>
          </a:prstGeom>
        </p:spPr>
      </p:pic>
    </p:spTree>
    <p:extLst>
      <p:ext uri="{BB962C8B-B14F-4D97-AF65-F5344CB8AC3E}">
        <p14:creationId xmlns:p14="http://schemas.microsoft.com/office/powerpoint/2010/main" val="4097296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28EC-F644-97A0-718D-2266015A7753}"/>
              </a:ext>
            </a:extLst>
          </p:cNvPr>
          <p:cNvSpPr>
            <a:spLocks noGrp="1"/>
          </p:cNvSpPr>
          <p:nvPr>
            <p:ph type="title"/>
          </p:nvPr>
        </p:nvSpPr>
        <p:spPr>
          <a:xfrm>
            <a:off x="1687670" y="624111"/>
            <a:ext cx="3621750" cy="654084"/>
          </a:xfrm>
        </p:spPr>
        <p:txBody>
          <a:bodyPr>
            <a:normAutofit fontScale="90000"/>
          </a:bodyPr>
          <a:lstStyle/>
          <a:p>
            <a:r>
              <a:rPr lang="en-US" sz="4000" dirty="0">
                <a:latin typeface="Times New Roman" panose="02020603050405020304" pitchFamily="18" charset="0"/>
                <a:cs typeface="Times New Roman" panose="02020603050405020304" pitchFamily="18" charset="0"/>
              </a:rPr>
              <a:t>Data Collection</a:t>
            </a:r>
          </a:p>
        </p:txBody>
      </p:sp>
      <p:sp>
        <p:nvSpPr>
          <p:cNvPr id="9" name="Content Placeholder 8">
            <a:extLst>
              <a:ext uri="{FF2B5EF4-FFF2-40B4-BE49-F238E27FC236}">
                <a16:creationId xmlns:a16="http://schemas.microsoft.com/office/drawing/2014/main" id="{8AC44BAB-592D-1177-147A-1750981017A6}"/>
              </a:ext>
            </a:extLst>
          </p:cNvPr>
          <p:cNvSpPr>
            <a:spLocks noGrp="1"/>
          </p:cNvSpPr>
          <p:nvPr>
            <p:ph idx="1"/>
          </p:nvPr>
        </p:nvSpPr>
        <p:spPr>
          <a:xfrm>
            <a:off x="1782279" y="1982823"/>
            <a:ext cx="3930263" cy="1809135"/>
          </a:xfrm>
        </p:spPr>
        <p:txBody>
          <a:bodyPr>
            <a:normAutofit/>
          </a:bodyPr>
          <a:lstStyle/>
          <a:p>
            <a:pPr>
              <a:buClr>
                <a:srgbClr val="2895FC"/>
              </a:buClr>
              <a:buFont typeface="Wingdings" panose="05000000000000000000" pitchFamily="2" charset="2"/>
              <a:buChar char="Ø"/>
            </a:pPr>
            <a:r>
              <a:rPr lang="en-US" sz="1600" spc="-10" dirty="0">
                <a:solidFill>
                  <a:srgbClr val="CFE2E7">
                    <a:lumMod val="25000"/>
                  </a:srgbClr>
                </a:solidFill>
                <a:latin typeface="Times New Roman" panose="02020603050405020304" pitchFamily="18" charset="0"/>
                <a:cs typeface="Times New Roman" panose="02020603050405020304" pitchFamily="18" charset="0"/>
              </a:rPr>
              <a:t>We have taken the datasets from Kaggle.</a:t>
            </a:r>
          </a:p>
          <a:p>
            <a:pPr>
              <a:buClr>
                <a:srgbClr val="2895FC"/>
              </a:buClr>
              <a:buFont typeface="Wingdings" panose="05000000000000000000" pitchFamily="2" charset="2"/>
              <a:buChar char="Ø"/>
            </a:pPr>
            <a:r>
              <a:rPr lang="en-US" sz="1600" spc="-10" dirty="0">
                <a:solidFill>
                  <a:srgbClr val="CFE2E7">
                    <a:lumMod val="25000"/>
                  </a:srgbClr>
                </a:solidFill>
                <a:latin typeface="Times New Roman" panose="02020603050405020304" pitchFamily="18" charset="0"/>
                <a:cs typeface="Times New Roman" panose="02020603050405020304" pitchFamily="18" charset="0"/>
              </a:rPr>
              <a:t>Link: </a:t>
            </a:r>
            <a:r>
              <a:rPr lang="en-US" sz="1600" spc="-10" dirty="0">
                <a:solidFill>
                  <a:schemeClr val="accent3">
                    <a:lumMod val="60000"/>
                    <a:lumOff val="4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https://www.kaggle.com/datasets/kevinleekrus/youtube-videos-comments-analysis</a:t>
            </a:r>
            <a:endParaRPr lang="en-US" sz="1600" spc="-10" dirty="0">
              <a:solidFill>
                <a:schemeClr val="accent3">
                  <a:lumMod val="60000"/>
                  <a:lumOff val="40000"/>
                </a:schemeClr>
              </a:solidFill>
              <a:latin typeface="Times New Roman" panose="02020603050405020304" pitchFamily="18" charset="0"/>
              <a:cs typeface="Times New Roman" panose="02020603050405020304" pitchFamily="18" charset="0"/>
            </a:endParaRPr>
          </a:p>
          <a:p>
            <a:pPr>
              <a:buClr>
                <a:srgbClr val="2895FC"/>
              </a:buClr>
            </a:pPr>
            <a:endParaRPr lang="en-US" sz="1600" dirty="0">
              <a:solidFill>
                <a:srgbClr val="000000"/>
              </a:solidFill>
            </a:endParaRPr>
          </a:p>
        </p:txBody>
      </p:sp>
      <p:pic>
        <p:nvPicPr>
          <p:cNvPr id="5" name="Content Placeholder 4">
            <a:extLst>
              <a:ext uri="{FF2B5EF4-FFF2-40B4-BE49-F238E27FC236}">
                <a16:creationId xmlns:a16="http://schemas.microsoft.com/office/drawing/2014/main" id="{FA0427FE-4DA7-06C9-3382-D5F46E8497DD}"/>
              </a:ext>
            </a:extLst>
          </p:cNvPr>
          <p:cNvPicPr>
            <a:picLocks noChangeAspect="1"/>
          </p:cNvPicPr>
          <p:nvPr/>
        </p:nvPicPr>
        <p:blipFill>
          <a:blip r:embed="rId3"/>
          <a:stretch>
            <a:fillRect/>
          </a:stretch>
        </p:blipFill>
        <p:spPr>
          <a:xfrm>
            <a:off x="6096000" y="1930369"/>
            <a:ext cx="5451627" cy="2451033"/>
          </a:xfrm>
          <a:prstGeom prst="rect">
            <a:avLst/>
          </a:prstGeom>
        </p:spPr>
      </p:pic>
    </p:spTree>
    <p:extLst>
      <p:ext uri="{BB962C8B-B14F-4D97-AF65-F5344CB8AC3E}">
        <p14:creationId xmlns:p14="http://schemas.microsoft.com/office/powerpoint/2010/main" val="1108724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28EC-F644-97A0-718D-2266015A7753}"/>
              </a:ext>
            </a:extLst>
          </p:cNvPr>
          <p:cNvSpPr>
            <a:spLocks noGrp="1"/>
          </p:cNvSpPr>
          <p:nvPr>
            <p:ph type="title"/>
          </p:nvPr>
        </p:nvSpPr>
        <p:spPr>
          <a:xfrm>
            <a:off x="1687670" y="624110"/>
            <a:ext cx="4408330" cy="673747"/>
          </a:xfrm>
        </p:spPr>
        <p:txBody>
          <a:bodyPr>
            <a:normAutofit fontScale="90000"/>
          </a:bodyPr>
          <a:lstStyle/>
          <a:p>
            <a:r>
              <a:rPr lang="en-US" sz="4000">
                <a:latin typeface="Times New Roman" panose="02020603050405020304" pitchFamily="18" charset="0"/>
                <a:cs typeface="Times New Roman" panose="02020603050405020304" pitchFamily="18" charset="0"/>
              </a:rPr>
              <a:t>Data Pre-Processing</a:t>
            </a:r>
            <a:endParaRPr lang="en-US" sz="4000"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8AC44BAB-592D-1177-147A-1750981017A6}"/>
              </a:ext>
            </a:extLst>
          </p:cNvPr>
          <p:cNvSpPr>
            <a:spLocks noGrp="1"/>
          </p:cNvSpPr>
          <p:nvPr>
            <p:ph idx="1"/>
          </p:nvPr>
        </p:nvSpPr>
        <p:spPr>
          <a:xfrm>
            <a:off x="1782279" y="1982823"/>
            <a:ext cx="8482598" cy="3326595"/>
          </a:xfrm>
        </p:spPr>
        <p:txBody>
          <a:bodyPr>
            <a:normAutofit/>
          </a:bodyPr>
          <a:lstStyle/>
          <a:p>
            <a:pPr>
              <a:buClr>
                <a:srgbClr val="2895FC"/>
              </a:buClr>
              <a:buFont typeface="Wingdings" panose="05000000000000000000" pitchFamily="2" charset="2"/>
              <a:buChar char="Ø"/>
            </a:pPr>
            <a:r>
              <a:rPr lang="en-US" sz="1600" b="1" i="0">
                <a:solidFill>
                  <a:srgbClr val="374151"/>
                </a:solidFill>
                <a:effectLst/>
                <a:latin typeface="Times New Roman" panose="02020603050405020304" pitchFamily="18" charset="0"/>
                <a:cs typeface="Times New Roman" panose="02020603050405020304" pitchFamily="18" charset="0"/>
              </a:rPr>
              <a:t>Data Labelling: </a:t>
            </a:r>
            <a:r>
              <a:rPr lang="en-US" sz="1600" b="0" i="0">
                <a:solidFill>
                  <a:srgbClr val="374151"/>
                </a:solidFill>
                <a:effectLst/>
                <a:latin typeface="Times New Roman" panose="02020603050405020304" pitchFamily="18" charset="0"/>
                <a:cs typeface="Times New Roman" panose="02020603050405020304" pitchFamily="18" charset="0"/>
              </a:rPr>
              <a:t>The YouTube API extracts comments without polarity labels. TextBlob in Python calculates sentence polarity, identifying emotions in text based on words used. </a:t>
            </a:r>
          </a:p>
          <a:p>
            <a:pPr>
              <a:buClr>
                <a:srgbClr val="2895FC"/>
              </a:buClr>
              <a:buFont typeface="Wingdings" panose="05000000000000000000" pitchFamily="2" charset="2"/>
              <a:buChar char="Ø"/>
            </a:pPr>
            <a:r>
              <a:rPr lang="en-US" sz="1600" b="1">
                <a:solidFill>
                  <a:srgbClr val="374151"/>
                </a:solidFill>
                <a:latin typeface="Times New Roman" panose="02020603050405020304" pitchFamily="18" charset="0"/>
                <a:cs typeface="Times New Roman" panose="02020603050405020304" pitchFamily="18" charset="0"/>
              </a:rPr>
              <a:t>Text Cleaning: </a:t>
            </a:r>
            <a:r>
              <a:rPr lang="en-US" sz="1600">
                <a:solidFill>
                  <a:srgbClr val="374151"/>
                </a:solidFill>
                <a:latin typeface="Times New Roman" panose="02020603050405020304" pitchFamily="18" charset="0"/>
                <a:cs typeface="Times New Roman" panose="02020603050405020304" pitchFamily="18" charset="0"/>
              </a:rPr>
              <a:t>Remove special characters, punctuation, and irrelevant information like URLs or usernames.</a:t>
            </a:r>
          </a:p>
          <a:p>
            <a:pPr>
              <a:buClr>
                <a:srgbClr val="2895FC"/>
              </a:buClr>
              <a:buFont typeface="Wingdings" panose="05000000000000000000" pitchFamily="2" charset="2"/>
              <a:buChar char="Ø"/>
            </a:pPr>
            <a:r>
              <a:rPr lang="en-US" sz="1600" b="1">
                <a:solidFill>
                  <a:srgbClr val="374151"/>
                </a:solidFill>
                <a:latin typeface="Times New Roman" panose="02020603050405020304" pitchFamily="18" charset="0"/>
                <a:cs typeface="Times New Roman" panose="02020603050405020304" pitchFamily="18" charset="0"/>
              </a:rPr>
              <a:t>Tokenization:</a:t>
            </a:r>
            <a:r>
              <a:rPr lang="en-US" sz="1600">
                <a:solidFill>
                  <a:srgbClr val="374151"/>
                </a:solidFill>
                <a:latin typeface="Times New Roman" panose="02020603050405020304" pitchFamily="18" charset="0"/>
                <a:cs typeface="Times New Roman" panose="02020603050405020304" pitchFamily="18" charset="0"/>
              </a:rPr>
              <a:t> Split comments into individual words or tokens.</a:t>
            </a:r>
          </a:p>
          <a:p>
            <a:pPr>
              <a:buClr>
                <a:srgbClr val="2895FC"/>
              </a:buClr>
              <a:buFont typeface="Wingdings" panose="05000000000000000000" pitchFamily="2" charset="2"/>
              <a:buChar char="Ø"/>
            </a:pPr>
            <a:r>
              <a:rPr lang="en-US" sz="1600" b="1">
                <a:solidFill>
                  <a:srgbClr val="374151"/>
                </a:solidFill>
                <a:latin typeface="Times New Roman" panose="02020603050405020304" pitchFamily="18" charset="0"/>
                <a:cs typeface="Times New Roman" panose="02020603050405020304" pitchFamily="18" charset="0"/>
              </a:rPr>
              <a:t>Normalization: </a:t>
            </a:r>
            <a:r>
              <a:rPr lang="en-US" sz="1600">
                <a:solidFill>
                  <a:srgbClr val="374151"/>
                </a:solidFill>
                <a:latin typeface="Times New Roman" panose="02020603050405020304" pitchFamily="18" charset="0"/>
                <a:cs typeface="Times New Roman" panose="02020603050405020304" pitchFamily="18" charset="0"/>
              </a:rPr>
              <a:t>Convert text to lowercase, handle contractions, and remove stopwords.</a:t>
            </a:r>
          </a:p>
          <a:p>
            <a:pPr>
              <a:buClr>
                <a:srgbClr val="2895FC"/>
              </a:buClr>
              <a:buFont typeface="Wingdings" panose="05000000000000000000" pitchFamily="2" charset="2"/>
              <a:buChar char="Ø"/>
            </a:pPr>
            <a:r>
              <a:rPr lang="en-US" sz="1600" b="1">
                <a:solidFill>
                  <a:srgbClr val="374151"/>
                </a:solidFill>
                <a:latin typeface="Times New Roman" panose="02020603050405020304" pitchFamily="18" charset="0"/>
                <a:cs typeface="Times New Roman" panose="02020603050405020304" pitchFamily="18" charset="0"/>
              </a:rPr>
              <a:t>Lemmatization or Stemming: </a:t>
            </a:r>
            <a:r>
              <a:rPr lang="en-US" sz="1600">
                <a:solidFill>
                  <a:srgbClr val="374151"/>
                </a:solidFill>
                <a:latin typeface="Times New Roman" panose="02020603050405020304" pitchFamily="18" charset="0"/>
                <a:cs typeface="Times New Roman" panose="02020603050405020304" pitchFamily="18" charset="0"/>
              </a:rPr>
              <a:t>Reduce words to their root form to standardize text.</a:t>
            </a:r>
          </a:p>
          <a:p>
            <a:pPr>
              <a:buClr>
                <a:srgbClr val="2895FC"/>
              </a:buClr>
              <a:buFont typeface="Wingdings" panose="05000000000000000000" pitchFamily="2" charset="2"/>
              <a:buChar char="Ø"/>
            </a:pPr>
            <a:endParaRPr lang="en-US" sz="1600" dirty="0">
              <a:solidFill>
                <a:srgbClr val="000000"/>
              </a:solidFill>
              <a:latin typeface="Times New Roman" panose="02020603050405020304" pitchFamily="18" charset="0"/>
              <a:cs typeface="Times New Roman" panose="02020603050405020304" pitchFamily="18" charset="0"/>
            </a:endParaRPr>
          </a:p>
        </p:txBody>
      </p:sp>
      <p:pic>
        <p:nvPicPr>
          <p:cNvPr id="7" name="Picture 6" descr="A screenshot of a computer&#10;&#10;Description automatically generated">
            <a:extLst>
              <a:ext uri="{FF2B5EF4-FFF2-40B4-BE49-F238E27FC236}">
                <a16:creationId xmlns:a16="http://schemas.microsoft.com/office/drawing/2014/main" id="{E6BC593F-FC12-ACA4-EA86-84C7E842B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2279" y="4614088"/>
            <a:ext cx="5572120" cy="1619802"/>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89BAA014-BD1B-9281-3B89-3081E8B23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8100" y="4335352"/>
            <a:ext cx="3829708" cy="2163301"/>
          </a:xfrm>
          <a:prstGeom prst="rect">
            <a:avLst/>
          </a:prstGeom>
        </p:spPr>
      </p:pic>
    </p:spTree>
    <p:extLst>
      <p:ext uri="{BB962C8B-B14F-4D97-AF65-F5344CB8AC3E}">
        <p14:creationId xmlns:p14="http://schemas.microsoft.com/office/powerpoint/2010/main" val="4238820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28EC-F644-97A0-718D-2266015A7753}"/>
              </a:ext>
            </a:extLst>
          </p:cNvPr>
          <p:cNvSpPr>
            <a:spLocks noGrp="1"/>
          </p:cNvSpPr>
          <p:nvPr>
            <p:ph type="title"/>
          </p:nvPr>
        </p:nvSpPr>
        <p:spPr>
          <a:xfrm>
            <a:off x="1687670" y="624110"/>
            <a:ext cx="5263736" cy="781903"/>
          </a:xfrm>
        </p:spPr>
        <p:txBody>
          <a:bodyPr>
            <a:normAutofit/>
          </a:bodyPr>
          <a:lstStyle/>
          <a:p>
            <a:r>
              <a:rPr lang="en-US" sz="4000" dirty="0">
                <a:latin typeface="Times New Roman" panose="02020603050405020304" pitchFamily="18" charset="0"/>
                <a:cs typeface="Times New Roman" panose="02020603050405020304" pitchFamily="18" charset="0"/>
              </a:rPr>
              <a:t>Sentiment Classification</a:t>
            </a:r>
          </a:p>
        </p:txBody>
      </p:sp>
      <p:sp>
        <p:nvSpPr>
          <p:cNvPr id="9" name="Content Placeholder 8">
            <a:extLst>
              <a:ext uri="{FF2B5EF4-FFF2-40B4-BE49-F238E27FC236}">
                <a16:creationId xmlns:a16="http://schemas.microsoft.com/office/drawing/2014/main" id="{8AC44BAB-592D-1177-147A-1750981017A6}"/>
              </a:ext>
            </a:extLst>
          </p:cNvPr>
          <p:cNvSpPr>
            <a:spLocks noGrp="1"/>
          </p:cNvSpPr>
          <p:nvPr>
            <p:ph idx="1"/>
          </p:nvPr>
        </p:nvSpPr>
        <p:spPr>
          <a:xfrm>
            <a:off x="1418603" y="1697689"/>
            <a:ext cx="9711513" cy="3946027"/>
          </a:xfrm>
        </p:spPr>
        <p:txBody>
          <a:bodyPr>
            <a:normAutofit/>
          </a:bodyPr>
          <a:lstStyle/>
          <a:p>
            <a:pPr algn="just">
              <a:buClr>
                <a:srgbClr val="2895FC"/>
              </a:buClr>
              <a:buFont typeface="Wingdings" panose="05000000000000000000" pitchFamily="2" charset="2"/>
              <a:buChar char="Ø"/>
            </a:pPr>
            <a:r>
              <a:rPr lang="en-US" b="1" i="0" dirty="0">
                <a:solidFill>
                  <a:srgbClr val="374151"/>
                </a:solidFill>
                <a:effectLst/>
                <a:latin typeface="Times New Roman" panose="02020603050405020304" pitchFamily="18" charset="0"/>
                <a:cs typeface="Times New Roman" panose="02020603050405020304" pitchFamily="18" charset="0"/>
              </a:rPr>
              <a:t>Logistic Regression: </a:t>
            </a:r>
            <a:r>
              <a:rPr lang="en-US" i="0" dirty="0">
                <a:solidFill>
                  <a:srgbClr val="000000"/>
                </a:solidFill>
                <a:effectLst/>
                <a:latin typeface="Times New Roman" panose="02020603050405020304" pitchFamily="18" charset="0"/>
                <a:cs typeface="Times New Roman" panose="02020603050405020304" pitchFamily="18" charset="0"/>
              </a:rPr>
              <a:t>It’s a predictive modeling algorithm for the classification where there is a labeled dataset with the categorical target variable, </a:t>
            </a:r>
            <a:r>
              <a:rPr lang="en-US" dirty="0">
                <a:solidFill>
                  <a:srgbClr val="374151"/>
                </a:solidFill>
                <a:latin typeface="Times New Roman" panose="02020603050405020304" pitchFamily="18" charset="0"/>
                <a:cs typeface="Times New Roman" panose="02020603050405020304" pitchFamily="18" charset="0"/>
              </a:rPr>
              <a:t>and it is used to predict sentiment. </a:t>
            </a:r>
          </a:p>
          <a:p>
            <a:pPr algn="just">
              <a:buClr>
                <a:srgbClr val="2895FC"/>
              </a:buClr>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Support Vector Classifier (SVC): </a:t>
            </a:r>
            <a:r>
              <a:rPr lang="en-US" b="0" i="0" dirty="0">
                <a:solidFill>
                  <a:srgbClr val="374151"/>
                </a:solidFill>
                <a:effectLst/>
                <a:latin typeface="Times New Roman" panose="02020603050405020304" pitchFamily="18" charset="0"/>
                <a:cs typeface="Times New Roman" panose="02020603050405020304" pitchFamily="18" charset="0"/>
              </a:rPr>
              <a:t>SVC can learn complex patterns in the data and classify comments into positive or negative sentiments based on features extracted from the text.</a:t>
            </a:r>
          </a:p>
          <a:p>
            <a:pPr algn="just">
              <a:buClr>
                <a:srgbClr val="2895FC"/>
              </a:buClr>
              <a:buFont typeface="Wingdings" panose="05000000000000000000" pitchFamily="2" charset="2"/>
              <a:buChar char="Ø"/>
            </a:pPr>
            <a:r>
              <a:rPr lang="en-US" b="1" i="0" dirty="0">
                <a:solidFill>
                  <a:srgbClr val="374151"/>
                </a:solidFill>
                <a:effectLst/>
                <a:latin typeface="Times New Roman" panose="02020603050405020304" pitchFamily="18" charset="0"/>
                <a:cs typeface="Times New Roman" panose="02020603050405020304" pitchFamily="18" charset="0"/>
              </a:rPr>
              <a:t>Decision </a:t>
            </a:r>
            <a:r>
              <a:rPr lang="en-US" b="1" dirty="0">
                <a:solidFill>
                  <a:srgbClr val="374151"/>
                </a:solidFill>
                <a:latin typeface="Times New Roman" panose="02020603050405020304" pitchFamily="18" charset="0"/>
                <a:cs typeface="Times New Roman" panose="02020603050405020304" pitchFamily="18" charset="0"/>
              </a:rPr>
              <a:t>T</a:t>
            </a:r>
            <a:r>
              <a:rPr lang="en-US" b="1" i="0" dirty="0">
                <a:solidFill>
                  <a:srgbClr val="374151"/>
                </a:solidFill>
                <a:effectLst/>
                <a:latin typeface="Times New Roman" panose="02020603050405020304" pitchFamily="18" charset="0"/>
                <a:cs typeface="Times New Roman" panose="02020603050405020304" pitchFamily="18" charset="0"/>
              </a:rPr>
              <a:t>ree: </a:t>
            </a:r>
            <a:r>
              <a:rPr lang="en-US" b="0" i="0" dirty="0">
                <a:solidFill>
                  <a:srgbClr val="374151"/>
                </a:solidFill>
                <a:effectLst/>
                <a:latin typeface="Times New Roman" panose="02020603050405020304" pitchFamily="18" charset="0"/>
                <a:cs typeface="Times New Roman" panose="02020603050405020304" pitchFamily="18" charset="0"/>
              </a:rPr>
              <a:t>It can learn rules from the comment data, making decisions based on text features to predict sentiment.</a:t>
            </a:r>
          </a:p>
          <a:p>
            <a:pPr algn="just">
              <a:buClr>
                <a:srgbClr val="2895FC"/>
              </a:buClr>
              <a:buFont typeface="Wingdings" panose="05000000000000000000" pitchFamily="2" charset="2"/>
              <a:buChar char="Ø"/>
            </a:pPr>
            <a:r>
              <a:rPr lang="en-US" b="1" i="0" dirty="0">
                <a:solidFill>
                  <a:srgbClr val="374151"/>
                </a:solidFill>
                <a:effectLst/>
                <a:latin typeface="Times New Roman" panose="02020603050405020304" pitchFamily="18" charset="0"/>
                <a:cs typeface="Times New Roman" panose="02020603050405020304" pitchFamily="18" charset="0"/>
              </a:rPr>
              <a:t>Random Forest: </a:t>
            </a:r>
            <a:r>
              <a:rPr lang="en-US" b="0" i="0" dirty="0">
                <a:solidFill>
                  <a:srgbClr val="374151"/>
                </a:solidFill>
                <a:effectLst/>
                <a:latin typeface="Times New Roman" panose="02020603050405020304" pitchFamily="18" charset="0"/>
                <a:cs typeface="Times New Roman" panose="02020603050405020304" pitchFamily="18" charset="0"/>
              </a:rPr>
              <a:t>It leverages the strength of multiple decision trees to classify sentiments in comments by aggregating their predictions.</a:t>
            </a:r>
          </a:p>
          <a:p>
            <a:pPr algn="just">
              <a:buClr>
                <a:srgbClr val="2895FC"/>
              </a:buClr>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Multinomial Naive Bayes (MNB): </a:t>
            </a:r>
            <a:r>
              <a:rPr lang="en-US" b="0" i="0" dirty="0">
                <a:solidFill>
                  <a:srgbClr val="374151"/>
                </a:solidFill>
                <a:effectLst/>
                <a:latin typeface="Times New Roman" panose="02020603050405020304" pitchFamily="18" charset="0"/>
                <a:cs typeface="Times New Roman" panose="02020603050405020304" pitchFamily="18" charset="0"/>
              </a:rPr>
              <a:t>MNB works well with text data by considering the frequency of words or comments under a video.</a:t>
            </a:r>
            <a:endParaRPr lang="en-US" sz="2100" dirty="0">
              <a:solidFill>
                <a:srgbClr val="374151"/>
              </a:solidFill>
              <a:latin typeface="Times New Roman" panose="02020603050405020304" pitchFamily="18" charset="0"/>
              <a:cs typeface="Times New Roman" panose="02020603050405020304" pitchFamily="18" charset="0"/>
            </a:endParaRPr>
          </a:p>
          <a:p>
            <a:pPr>
              <a:buClr>
                <a:srgbClr val="2895FC"/>
              </a:buClr>
              <a:buFont typeface="Wingdings" panose="05000000000000000000" pitchFamily="2" charset="2"/>
              <a:buChar char="Ø"/>
            </a:pPr>
            <a:endParaRPr lang="en-US" sz="16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512467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4889</TotalTime>
  <Words>542</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Times New Roman</vt:lpstr>
      <vt:lpstr>Wingdings</vt:lpstr>
      <vt:lpstr>Wingdings 3</vt:lpstr>
      <vt:lpstr>Wisp</vt:lpstr>
      <vt:lpstr>YouTube Comment Sentiment Analysis</vt:lpstr>
      <vt:lpstr>PowerPoint Presentation</vt:lpstr>
      <vt:lpstr>Sentiment Analysis- Brief Overview</vt:lpstr>
      <vt:lpstr>What’s Our Project Aims To Achieve</vt:lpstr>
      <vt:lpstr>Crisp DM Methodology</vt:lpstr>
      <vt:lpstr>Project Plan</vt:lpstr>
      <vt:lpstr>Data Collection</vt:lpstr>
      <vt:lpstr>Data Pre-Processing</vt:lpstr>
      <vt:lpstr>Sentiment Classification</vt:lpstr>
      <vt:lpstr>Prediction of Comments</vt:lpstr>
      <vt:lpstr>Evaluation</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Comment Sentiment Analysis</dc:title>
  <dc:creator>SaiRekha Unnam</dc:creator>
  <cp:lastModifiedBy>Keerthi Balabhadruni</cp:lastModifiedBy>
  <cp:revision>19</cp:revision>
  <dcterms:created xsi:type="dcterms:W3CDTF">2023-10-12T20:28:16Z</dcterms:created>
  <dcterms:modified xsi:type="dcterms:W3CDTF">2023-12-02T02:12:14Z</dcterms:modified>
</cp:coreProperties>
</file>