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3"/>
  </p:notesMasterIdLst>
  <p:handoutMasterIdLst>
    <p:handoutMasterId r:id="rId14"/>
  </p:handoutMasterIdLst>
  <p:sldIdLst>
    <p:sldId id="265" r:id="rId5"/>
    <p:sldId id="259" r:id="rId6"/>
    <p:sldId id="280" r:id="rId7"/>
    <p:sldId id="281" r:id="rId8"/>
    <p:sldId id="287" r:id="rId9"/>
    <p:sldId id="288" r:id="rId10"/>
    <p:sldId id="289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4" d="100"/>
          <a:sy n="74" d="100"/>
        </p:scale>
        <p:origin x="1230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527887139107691E-2"/>
          <c:y val="4.4981895511236339E-2"/>
          <c:w val="0.81204461942257355"/>
          <c:h val="0.85002988677510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0D4E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E8F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292120"/>
        <c:axId val="210290944"/>
      </c:barChart>
      <c:catAx>
        <c:axId val="210292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+mj-lt"/>
              </a:defRPr>
            </a:pPr>
            <a:endParaRPr lang="en-US"/>
          </a:p>
        </c:txPr>
        <c:crossAx val="210290944"/>
        <c:crosses val="autoZero"/>
        <c:auto val="1"/>
        <c:lblAlgn val="ctr"/>
        <c:lblOffset val="100"/>
        <c:noMultiLvlLbl val="0"/>
      </c:catAx>
      <c:valAx>
        <c:axId val="21029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+mj-lt"/>
              </a:defRPr>
            </a:pPr>
            <a:endParaRPr lang="en-US"/>
          </a:p>
        </c:txPr>
        <c:crossAx val="210292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673917322834726"/>
          <c:y val="0.38775418127478656"/>
          <c:w val="0.13326082677165355"/>
          <c:h val="0.22449135007759105"/>
        </c:manualLayout>
      </c:layout>
      <c:overlay val="0"/>
      <c:txPr>
        <a:bodyPr/>
        <a:lstStyle/>
        <a:p>
          <a:pPr>
            <a:defRPr sz="1000">
              <a:latin typeface="+mj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bg1">
              <a:lumMod val="50000"/>
            </a:schemeClr>
          </a:solidFill>
          <a:latin typeface="Candara" panose="020E0502030303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527887139107677E-2"/>
          <c:y val="4.4981895511236332E-2"/>
          <c:w val="0.81204461942257355"/>
          <c:h val="0.85002988677510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0D4E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E8F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292512"/>
        <c:axId val="210292904"/>
      </c:barChart>
      <c:catAx>
        <c:axId val="210292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+mj-lt"/>
              </a:defRPr>
            </a:pPr>
            <a:endParaRPr lang="en-US"/>
          </a:p>
        </c:txPr>
        <c:crossAx val="210292904"/>
        <c:crosses val="autoZero"/>
        <c:auto val="1"/>
        <c:lblAlgn val="ctr"/>
        <c:lblOffset val="100"/>
        <c:noMultiLvlLbl val="0"/>
      </c:catAx>
      <c:valAx>
        <c:axId val="210292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+mj-lt"/>
              </a:defRPr>
            </a:pPr>
            <a:endParaRPr lang="en-US"/>
          </a:p>
        </c:txPr>
        <c:crossAx val="21029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673917322834726"/>
          <c:y val="0.38775418127478656"/>
          <c:w val="0.13326082677165355"/>
          <c:h val="0.22449135007759097"/>
        </c:manualLayout>
      </c:layout>
      <c:overlay val="0"/>
      <c:txPr>
        <a:bodyPr/>
        <a:lstStyle/>
        <a:p>
          <a:pPr>
            <a:defRPr sz="1000">
              <a:latin typeface="+mj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bg1">
              <a:lumMod val="50000"/>
            </a:schemeClr>
          </a:solidFill>
          <a:latin typeface="Candara" panose="020E0502030303020204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5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5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9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8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442434" y="2753864"/>
            <a:ext cx="5035137" cy="10981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&lt;</a:t>
            </a:r>
            <a:r>
              <a:rPr lang="en-US" sz="3600" dirty="0" err="1" smtClean="0"/>
              <a:t>Miniproject</a:t>
            </a:r>
            <a:r>
              <a:rPr lang="en-US" sz="3600" dirty="0" smtClean="0"/>
              <a:t> Name&gt;</a:t>
            </a:r>
            <a:endParaRPr lang="en-US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line text – </a:t>
            </a:r>
            <a:r>
              <a:rPr lang="en-US" dirty="0" smtClean="0"/>
              <a:t>Arial, 22pts</a:t>
            </a:r>
            <a:endParaRPr lang="en-US" dirty="0"/>
          </a:p>
          <a:p>
            <a:pPr lvl="1"/>
            <a:r>
              <a:rPr lang="en-US" dirty="0"/>
              <a:t>Second line text – </a:t>
            </a:r>
            <a:r>
              <a:rPr lang="en-US" dirty="0" smtClean="0"/>
              <a:t>Arial, 18pts</a:t>
            </a:r>
            <a:endParaRPr lang="en-US" dirty="0"/>
          </a:p>
          <a:p>
            <a:pPr lvl="2"/>
            <a:r>
              <a:rPr lang="en-US" dirty="0"/>
              <a:t>Third line text – </a:t>
            </a:r>
            <a:r>
              <a:rPr lang="en-US" dirty="0" smtClean="0"/>
              <a:t>Arial, 16pts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&lt;Slide Name in short, for example: Overview&gt;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Details - Line 1</a:t>
            </a:r>
          </a:p>
          <a:p>
            <a:r>
              <a:rPr lang="en-US" dirty="0"/>
              <a:t>Topic Details - Line 2</a:t>
            </a:r>
          </a:p>
          <a:p>
            <a:pPr lvl="1"/>
            <a:r>
              <a:rPr lang="en-US" dirty="0"/>
              <a:t>Line 2.1</a:t>
            </a:r>
          </a:p>
          <a:p>
            <a:r>
              <a:rPr lang="en-US" dirty="0"/>
              <a:t>Topic Details - Line 3</a:t>
            </a:r>
          </a:p>
          <a:p>
            <a:pPr lvl="1"/>
            <a:r>
              <a:rPr lang="en-US" dirty="0"/>
              <a:t>Line 3.1.</a:t>
            </a:r>
          </a:p>
          <a:p>
            <a:pPr lvl="2"/>
            <a:r>
              <a:rPr lang="en-US" dirty="0"/>
              <a:t>Line 3.1.1</a:t>
            </a:r>
          </a:p>
          <a:p>
            <a:r>
              <a:rPr lang="en-US" dirty="0"/>
              <a:t>Topic Details - Line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&lt;Slide Name in short&gt;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Details - Line 1</a:t>
            </a:r>
          </a:p>
          <a:p>
            <a:r>
              <a:rPr lang="en-US" dirty="0"/>
              <a:t>Topic Details - Line 2</a:t>
            </a:r>
          </a:p>
          <a:p>
            <a:pPr lvl="1"/>
            <a:r>
              <a:rPr lang="en-US" dirty="0"/>
              <a:t>Line 2.1</a:t>
            </a:r>
          </a:p>
          <a:p>
            <a:r>
              <a:rPr lang="en-US" dirty="0"/>
              <a:t>Topic Details - Line 3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 </a:t>
            </a:r>
            <a:r>
              <a:rPr lang="en-US" dirty="0"/>
              <a:t>3.1.</a:t>
            </a:r>
          </a:p>
          <a:p>
            <a:pPr lvl="2"/>
            <a:r>
              <a:rPr lang="en-US" dirty="0"/>
              <a:t>Line 3.1.1</a:t>
            </a:r>
          </a:p>
          <a:p>
            <a:r>
              <a:rPr lang="en-US" dirty="0"/>
              <a:t>Topic Details - Line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  <a:ea typeface="ＭＳ Ｐゴシック"/>
                <a:cs typeface="Arial" pitchFamily="34" charset="0"/>
              </a:rPr>
              <a:t>Note:</a:t>
            </a:r>
          </a:p>
          <a:p>
            <a:pPr>
              <a:buFont typeface="Arial" pitchFamily="34" charset="0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  <a:ea typeface="ヒラギノ角ゴ Pro W3"/>
                <a:cs typeface="Arial" pitchFamily="34" charset="0"/>
              </a:rPr>
              <a:t>- Keep titles concise – for example: Description, Features, Characteristics, Examples</a:t>
            </a:r>
          </a:p>
          <a:p>
            <a:pPr>
              <a:buFont typeface="Arial" pitchFamily="34" charset="0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  <a:ea typeface="ヒラギノ角ゴ Pro W3"/>
                <a:cs typeface="Arial" pitchFamily="34" charset="0"/>
              </a:rPr>
              <a:t>- Ideas should be clean and simple</a:t>
            </a:r>
          </a:p>
          <a:p>
            <a:pPr>
              <a:buFont typeface="Arial" pitchFamily="34" charset="0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  <a:ea typeface="ヒラギノ角ゴ Pro W3"/>
                <a:cs typeface="Arial" pitchFamily="34" charset="0"/>
              </a:rPr>
              <a:t>- No period at the end of bullet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X.X: [Topic]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&lt;Slide Name in Short: Diagram&gt;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this slide in case of illustrations</a:t>
            </a:r>
          </a:p>
          <a:p>
            <a:r>
              <a:rPr lang="en-US" dirty="0"/>
              <a:t>Use the icon below to highlight  </a:t>
            </a:r>
            <a:r>
              <a:rPr lang="en-US" dirty="0" smtClean="0"/>
              <a:t>something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67867058"/>
              </p:ext>
            </p:extLst>
          </p:nvPr>
        </p:nvGraphicFramePr>
        <p:xfrm>
          <a:off x="4267201" y="1356292"/>
          <a:ext cx="4601028" cy="4725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6" descr="light bul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5402" y="3262086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X.X: [Topic]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&lt;Slide Name in Short: Diagram&gt;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09480206"/>
              </p:ext>
            </p:extLst>
          </p:nvPr>
        </p:nvGraphicFramePr>
        <p:xfrm>
          <a:off x="188912" y="1489982"/>
          <a:ext cx="4600801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Use this slide in case of </a:t>
            </a:r>
            <a:r>
              <a:rPr lang="en-US" dirty="0" smtClean="0"/>
              <a:t>illustrations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X.X: [Topic]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&lt;Slide Name in Short: Chart&gt;</a:t>
            </a:r>
            <a:endParaRPr lang="en-US" sz="24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33413" y="1719263"/>
          <a:ext cx="7772400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Chart" r:id="rId4" imgW="7772400" imgH="4114800" progId="MSGraph.Chart.8">
                  <p:embed followColorScheme="full"/>
                </p:oleObj>
              </mc:Choice>
              <mc:Fallback>
                <p:oleObj name="Chart" r:id="rId4" imgW="7772400" imgH="4114800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719263"/>
                        <a:ext cx="7772400" cy="400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topic in bullet </a:t>
            </a:r>
            <a:r>
              <a:rPr lang="en-US" dirty="0" smtClean="0"/>
              <a:t>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a85eb2a3-840f-4054-86f6-d41d0c1cba4b"/>
    <ds:schemaRef ds:uri="952a6df7-b138-4f89-9bc4-e7a874ea3254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232</Words>
  <Application>Microsoft Office PowerPoint</Application>
  <PresentationFormat>On-screen Show (4:3)</PresentationFormat>
  <Paragraphs>46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Candara</vt:lpstr>
      <vt:lpstr>Helvetica Light</vt:lpstr>
      <vt:lpstr>Wingdings</vt:lpstr>
      <vt:lpstr>ヒラギノ角ゴ Pro W3</vt:lpstr>
      <vt:lpstr>2_Corporate Presentation Template (4x3 - Normal)</vt:lpstr>
      <vt:lpstr>think-cell Slide</vt:lpstr>
      <vt:lpstr>Chart</vt:lpstr>
      <vt:lpstr>&lt;Miniproject Name&gt;</vt:lpstr>
      <vt:lpstr>Objectives</vt:lpstr>
      <vt:lpstr>&lt;Slide Name in short, for example: Overview&gt;</vt:lpstr>
      <vt:lpstr> &lt;Slide Name in short&gt;</vt:lpstr>
      <vt:lpstr>X.X: [Topic]  &lt;Slide Name in Short: Diagram&gt;</vt:lpstr>
      <vt:lpstr>X.X: [Topic]  &lt;Slide Name in Short: Diagram&gt;</vt:lpstr>
      <vt:lpstr>X.X: [Topic]  &lt;Slide Name in Short: Chart&gt;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Vandana Mistry</cp:lastModifiedBy>
  <cp:revision>149</cp:revision>
  <dcterms:created xsi:type="dcterms:W3CDTF">2012-05-18T02:59:15Z</dcterms:created>
  <dcterms:modified xsi:type="dcterms:W3CDTF">2016-11-21T04:07:10Z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