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5"/>
  </p:notesMasterIdLst>
  <p:handoutMasterIdLst>
    <p:handoutMasterId r:id="rId16"/>
  </p:handoutMasterIdLst>
  <p:sldIdLst>
    <p:sldId id="265" r:id="rId5"/>
    <p:sldId id="295" r:id="rId6"/>
    <p:sldId id="296" r:id="rId7"/>
    <p:sldId id="259" r:id="rId8"/>
    <p:sldId id="297" r:id="rId9"/>
    <p:sldId id="287" r:id="rId10"/>
    <p:sldId id="298" r:id="rId11"/>
    <p:sldId id="288" r:id="rId12"/>
    <p:sldId id="289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60" d="100"/>
          <a:sy n="60" d="100"/>
        </p:scale>
        <p:origin x="90" y="39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527887139107677E-2"/>
          <c:y val="4.4981895511236332E-2"/>
          <c:w val="0.81204461942257355"/>
          <c:h val="0.85002988677510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0D4E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E8F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815552"/>
        <c:axId val="103814376"/>
      </c:barChart>
      <c:catAx>
        <c:axId val="103815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103814376"/>
        <c:crosses val="autoZero"/>
        <c:auto val="1"/>
        <c:lblAlgn val="ctr"/>
        <c:lblOffset val="100"/>
        <c:noMultiLvlLbl val="0"/>
      </c:catAx>
      <c:valAx>
        <c:axId val="103814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103815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73917322834726"/>
          <c:y val="0.38775418127478656"/>
          <c:w val="0.13326082677165355"/>
          <c:h val="0.22449135007759097"/>
        </c:manualLayout>
      </c:layout>
      <c:overlay val="0"/>
      <c:txPr>
        <a:bodyPr/>
        <a:lstStyle/>
        <a:p>
          <a:pPr>
            <a:defRPr sz="1000">
              <a:latin typeface="+mj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bg1">
              <a:lumMod val="50000"/>
            </a:schemeClr>
          </a:solidFill>
          <a:latin typeface="Candara" panose="020E0502030303020204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5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2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9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8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34094" y="1040974"/>
            <a:ext cx="7508383" cy="188253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ONLINE SHOPPING</a:t>
            </a:r>
            <a:endParaRPr lang="en-US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87155" y="3850783"/>
            <a:ext cx="3837905" cy="878373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ANSHIKA</a:t>
            </a:r>
          </a:p>
          <a:p>
            <a:r>
              <a:rPr lang="en-US" dirty="0" smtClean="0"/>
              <a:t>AYUSHI</a:t>
            </a:r>
          </a:p>
          <a:p>
            <a:r>
              <a:rPr lang="en-US" dirty="0" smtClean="0"/>
              <a:t>CHAITRA</a:t>
            </a:r>
          </a:p>
          <a:p>
            <a:r>
              <a:rPr lang="en-US" dirty="0" smtClean="0"/>
              <a:t>SAINATH</a:t>
            </a:r>
          </a:p>
          <a:p>
            <a:r>
              <a:rPr lang="en-US" dirty="0" smtClean="0"/>
              <a:t>VAIBHAV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topic in bullet </a:t>
            </a:r>
            <a:r>
              <a:rPr lang="en-US" dirty="0" smtClean="0"/>
              <a:t>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CASE STUDY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SCREENS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FUTURE SCOPE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408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41667" y="0"/>
            <a:ext cx="9143999" cy="100213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847" y="1584919"/>
            <a:ext cx="8987153" cy="4996186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is a </a:t>
            </a:r>
            <a:r>
              <a:rPr lang="en-US" dirty="0" smtClean="0">
                <a:solidFill>
                  <a:schemeClr val="tx1"/>
                </a:solidFill>
              </a:rPr>
              <a:t>small </a:t>
            </a:r>
            <a:r>
              <a:rPr lang="en-US" dirty="0">
                <a:solidFill>
                  <a:schemeClr val="tx1"/>
                </a:solidFill>
              </a:rPr>
              <a:t>scale venture for Online shopping framework. The fundamental thought is that client's can purchase items utilizing on the web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consists of product details, security system, status and exits.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/>
              <a:t>The </a:t>
            </a:r>
            <a:r>
              <a:rPr lang="en-US" dirty="0"/>
              <a:t>administrator can enter the name and password and generate the report and can perform operations like add , search, delete the products in the database.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customers </a:t>
            </a:r>
            <a:r>
              <a:rPr lang="en-US" dirty="0"/>
              <a:t>can buy product from anywhere, any </a:t>
            </a:r>
            <a:r>
              <a:rPr lang="en-US" dirty="0" smtClean="0"/>
              <a:t>time.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database will maintain the </a:t>
            </a:r>
            <a:r>
              <a:rPr lang="en-US" dirty="0" smtClean="0"/>
              <a:t>customer’s and product details, </a:t>
            </a:r>
            <a:r>
              <a:rPr lang="en-US" dirty="0"/>
              <a:t>information.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This Online shopping system involves with two types of users: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Customer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Administrator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2000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3008" y="1351046"/>
            <a:ext cx="7171182" cy="477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3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TABLES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91551" y="1417681"/>
            <a:ext cx="8067437" cy="4715504"/>
          </a:xfrm>
        </p:spPr>
        <p:txBody>
          <a:bodyPr/>
          <a:lstStyle/>
          <a:p>
            <a:r>
              <a:rPr lang="en-US" dirty="0" smtClean="0"/>
              <a:t>REGISTRATION 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SUB CATEGORY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ORDER DETAILS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PRODUCT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658814"/>
          </a:xfrm>
        </p:spPr>
        <p:txBody>
          <a:bodyPr/>
          <a:lstStyle/>
          <a:p>
            <a:r>
              <a:rPr lang="en-US" dirty="0" smtClean="0"/>
              <a:t>WELCOME SCREEN</a:t>
            </a:r>
          </a:p>
          <a:p>
            <a:r>
              <a:rPr lang="en-US" dirty="0" smtClean="0"/>
              <a:t>LOGIN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ADMIN LOGIN</a:t>
            </a:r>
          </a:p>
          <a:p>
            <a:r>
              <a:rPr lang="en-US" dirty="0" smtClean="0"/>
              <a:t>USER SELECTION </a:t>
            </a:r>
            <a:r>
              <a:rPr lang="en-US" dirty="0"/>
              <a:t>SCREEN</a:t>
            </a:r>
          </a:p>
          <a:p>
            <a:r>
              <a:rPr lang="en-US" dirty="0" smtClean="0"/>
              <a:t>CUSTOMER CART </a:t>
            </a:r>
            <a:r>
              <a:rPr lang="en-US" dirty="0"/>
              <a:t>SCREEN</a:t>
            </a:r>
          </a:p>
          <a:p>
            <a:r>
              <a:rPr lang="en-US" dirty="0" smtClean="0"/>
              <a:t>CUSTOMER DETAILS SCREEN</a:t>
            </a:r>
          </a:p>
          <a:p>
            <a:r>
              <a:rPr lang="en-US" dirty="0" smtClean="0"/>
              <a:t>ONLINE PAYMENT SCREEN</a:t>
            </a:r>
          </a:p>
          <a:p>
            <a:r>
              <a:rPr lang="en-US" dirty="0" smtClean="0"/>
              <a:t>ADMIN MAIN SCREEN</a:t>
            </a:r>
          </a:p>
          <a:p>
            <a:r>
              <a:rPr lang="en-US" dirty="0" smtClean="0"/>
              <a:t>VIEW CARD REPORT SCREEN</a:t>
            </a:r>
          </a:p>
          <a:p>
            <a:r>
              <a:rPr lang="en-US" dirty="0" smtClean="0"/>
              <a:t>VIEW USER DETAILS SCREEN</a:t>
            </a:r>
          </a:p>
          <a:p>
            <a:r>
              <a:rPr lang="en-US" dirty="0" smtClean="0"/>
              <a:t>MODIFY PRODUCT SCREEN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4625" lvl="1" indent="0">
              <a:buNone/>
            </a:pPr>
            <a:endParaRPr lang="en-US" dirty="0" smtClean="0"/>
          </a:p>
          <a:p>
            <a:pPr marL="174625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9" y="593862"/>
            <a:ext cx="5038535" cy="41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X.X: [Topic]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&lt;Slide Name in Short: Diagram&gt;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09480206"/>
              </p:ext>
            </p:extLst>
          </p:nvPr>
        </p:nvGraphicFramePr>
        <p:xfrm>
          <a:off x="188912" y="1489982"/>
          <a:ext cx="4600801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 this slide in case of </a:t>
            </a:r>
            <a:r>
              <a:rPr lang="en-US" dirty="0" smtClean="0"/>
              <a:t>illustrations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X.X: [Topic]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&lt;Slide Name in Short: Chart&gt;</a:t>
            </a:r>
            <a:endParaRPr lang="en-US" sz="24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33413" y="1719263"/>
          <a:ext cx="7772400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719263"/>
                        <a:ext cx="7772400" cy="400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257</Words>
  <Application>Microsoft Office PowerPoint</Application>
  <PresentationFormat>On-screen Show (4:3)</PresentationFormat>
  <Paragraphs>72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Chart</vt:lpstr>
      <vt:lpstr>ONLINE SHOPPING</vt:lpstr>
      <vt:lpstr>CONTENTS</vt:lpstr>
      <vt:lpstr>INTRODUCTION</vt:lpstr>
      <vt:lpstr>OBJECTIVES</vt:lpstr>
      <vt:lpstr>CASE STUDY DIAGRAM</vt:lpstr>
      <vt:lpstr>TABLES</vt:lpstr>
      <vt:lpstr>SCREENS</vt:lpstr>
      <vt:lpstr>X.X: [Topic]  &lt;Slide Name in Short: Diagram&gt;</vt:lpstr>
      <vt:lpstr>X.X: [Topic]  &lt;Slide Name in Short: Chart&gt;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Ramini, Venkatesh</cp:lastModifiedBy>
  <cp:revision>161</cp:revision>
  <dcterms:created xsi:type="dcterms:W3CDTF">2012-05-18T02:59:15Z</dcterms:created>
  <dcterms:modified xsi:type="dcterms:W3CDTF">2018-02-24T06:18:48Z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