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C2DE6-744C-498B-A893-73FFB40C6DF3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6DAE8-D193-491E-AC47-0163D0D8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8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942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2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589"/>
                        <a:ext cx="1190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3852862" y="0"/>
            <a:ext cx="5291138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1358153"/>
            <a:ext cx="3580694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2976181"/>
            <a:ext cx="3580693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312666" y="4537346"/>
            <a:ext cx="378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204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6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219200"/>
            <a:ext cx="4648200" cy="182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500" b="1" dirty="0"/>
              <a:t>Railway Reservation System</a:t>
            </a:r>
            <a:endParaRPr lang="en-US" sz="4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3579091" cy="32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railway reserv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00"/>
                    </a14:imgEffect>
                    <a14:imgEffect>
                      <a14:brightnessContrast bright="-21000" contras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3" b="20660"/>
          <a:stretch/>
        </p:blipFill>
        <p:spPr bwMode="auto">
          <a:xfrm>
            <a:off x="0" y="0"/>
            <a:ext cx="9136743" cy="4020457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3048000"/>
            <a:ext cx="3581400" cy="3657600"/>
          </a:xfrm>
        </p:spPr>
        <p:txBody>
          <a:bodyPr/>
          <a:lstStyle/>
          <a:p>
            <a:r>
              <a:rPr lang="en-US" dirty="0" err="1" smtClean="0"/>
              <a:t>jhvbjhbk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14400"/>
            <a:ext cx="3657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bvnvnbvmnbv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242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6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think-cell Slide</vt:lpstr>
      <vt:lpstr>Railway Reservation System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Reservation System</dc:title>
  <dc:creator>Jagarlamudi, Rahul</dc:creator>
  <cp:lastModifiedBy>Jagarlamudi, Rahul</cp:lastModifiedBy>
  <cp:revision>4</cp:revision>
  <dcterms:created xsi:type="dcterms:W3CDTF">2006-08-16T00:00:00Z</dcterms:created>
  <dcterms:modified xsi:type="dcterms:W3CDTF">2018-02-24T11:24:29Z</dcterms:modified>
</cp:coreProperties>
</file>